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8" r:id="rId1"/>
  </p:sldMasterIdLst>
  <p:notesMasterIdLst>
    <p:notesMasterId r:id="rId14"/>
  </p:notesMasterIdLst>
  <p:sldIdLst>
    <p:sldId id="316" r:id="rId2"/>
    <p:sldId id="256" r:id="rId3"/>
    <p:sldId id="257" r:id="rId4"/>
    <p:sldId id="311" r:id="rId5"/>
    <p:sldId id="260" r:id="rId6"/>
    <p:sldId id="266" r:id="rId7"/>
    <p:sldId id="315" r:id="rId8"/>
    <p:sldId id="314" r:id="rId9"/>
    <p:sldId id="258" r:id="rId10"/>
    <p:sldId id="259" r:id="rId11"/>
    <p:sldId id="312" r:id="rId12"/>
    <p:sldId id="31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576851-72ED-4F8B-BC70-E4179A20D901}">
  <a:tblStyle styleId="{E1576851-72ED-4F8B-BC70-E4179A20D9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2.png>
</file>

<file path=ppt/media/image3.gif>
</file>

<file path=ppt/media/image4.png>
</file>

<file path=ppt/media/image5.png>
</file>

<file path=ppt/media/image6.png>
</file>

<file path=ppt/media/image7.gif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gc9e3bfc31b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" name="Google Shape;1185;gc9e3bfc31b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cbaac2739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cbaac2739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cbaac27399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cbaac27399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cbaac27399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cbaac27399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27307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c9e3bfc31b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c9e3bfc31b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c9e3bfc31b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c9e3bfc31b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c9e3bfc31b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c9e3bfc31b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111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28044" y="354074"/>
            <a:ext cx="8366279" cy="4517362"/>
            <a:chOff x="428044" y="354074"/>
            <a:chExt cx="8366279" cy="4517362"/>
          </a:xfrm>
        </p:grpSpPr>
        <p:sp>
          <p:nvSpPr>
            <p:cNvPr id="10" name="Google Shape;10;p2"/>
            <p:cNvSpPr/>
            <p:nvPr/>
          </p:nvSpPr>
          <p:spPr>
            <a:xfrm>
              <a:off x="1300599" y="3424511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984457" y="354074"/>
              <a:ext cx="175413" cy="175413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0" y="1856"/>
                  </a:cubicBezTo>
                  <a:cubicBezTo>
                    <a:pt x="1410" y="1856"/>
                    <a:pt x="1856" y="2320"/>
                    <a:pt x="1856" y="3730"/>
                  </a:cubicBezTo>
                  <a:cubicBezTo>
                    <a:pt x="1856" y="2320"/>
                    <a:pt x="2320" y="1856"/>
                    <a:pt x="3729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363975" y="3361616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68" y="1"/>
                  </a:moveTo>
                  <a:cubicBezTo>
                    <a:pt x="1268" y="964"/>
                    <a:pt x="964" y="1286"/>
                    <a:pt x="1" y="1286"/>
                  </a:cubicBezTo>
                  <a:cubicBezTo>
                    <a:pt x="964" y="1286"/>
                    <a:pt x="1268" y="1589"/>
                    <a:pt x="1268" y="2552"/>
                  </a:cubicBezTo>
                  <a:cubicBezTo>
                    <a:pt x="1268" y="1589"/>
                    <a:pt x="1589" y="1286"/>
                    <a:pt x="2552" y="1286"/>
                  </a:cubicBezTo>
                  <a:cubicBezTo>
                    <a:pt x="1589" y="1286"/>
                    <a:pt x="1268" y="964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747296" y="2202644"/>
              <a:ext cx="47027" cy="4618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07"/>
                    <a:pt x="500" y="982"/>
                  </a:cubicBezTo>
                  <a:cubicBezTo>
                    <a:pt x="500" y="607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232645" y="1821289"/>
              <a:ext cx="46181" cy="47028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999"/>
                  </a:cubicBezTo>
                  <a:cubicBezTo>
                    <a:pt x="500" y="625"/>
                    <a:pt x="607" y="500"/>
                    <a:pt x="981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56492" y="790548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321621" y="1315838"/>
              <a:ext cx="46228" cy="46181"/>
            </a:xfrm>
            <a:custGeom>
              <a:avLst/>
              <a:gdLst/>
              <a:ahLst/>
              <a:cxnLst/>
              <a:rect l="l" t="t" r="r" b="b"/>
              <a:pathLst>
                <a:path w="983" h="982" extrusionOk="0">
                  <a:moveTo>
                    <a:pt x="483" y="1"/>
                  </a:moveTo>
                  <a:cubicBezTo>
                    <a:pt x="483" y="375"/>
                    <a:pt x="376" y="482"/>
                    <a:pt x="1" y="482"/>
                  </a:cubicBezTo>
                  <a:cubicBezTo>
                    <a:pt x="376" y="482"/>
                    <a:pt x="483" y="607"/>
                    <a:pt x="483" y="982"/>
                  </a:cubicBezTo>
                  <a:cubicBezTo>
                    <a:pt x="483" y="607"/>
                    <a:pt x="608" y="482"/>
                    <a:pt x="982" y="482"/>
                  </a:cubicBezTo>
                  <a:cubicBezTo>
                    <a:pt x="608" y="482"/>
                    <a:pt x="483" y="375"/>
                    <a:pt x="4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616205" y="354075"/>
              <a:ext cx="47027" cy="47028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1"/>
                  </a:moveTo>
                  <a:cubicBezTo>
                    <a:pt x="500" y="375"/>
                    <a:pt x="376" y="500"/>
                    <a:pt x="1" y="500"/>
                  </a:cubicBezTo>
                  <a:cubicBezTo>
                    <a:pt x="376" y="500"/>
                    <a:pt x="500" y="607"/>
                    <a:pt x="500" y="1000"/>
                  </a:cubicBezTo>
                  <a:cubicBezTo>
                    <a:pt x="500" y="607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05575" y="1012159"/>
              <a:ext cx="78113" cy="77219"/>
            </a:xfrm>
            <a:custGeom>
              <a:avLst/>
              <a:gdLst/>
              <a:ahLst/>
              <a:cxnLst/>
              <a:rect l="l" t="t" r="r" b="b"/>
              <a:pathLst>
                <a:path w="1661" h="1642" extrusionOk="0">
                  <a:moveTo>
                    <a:pt x="821" y="0"/>
                  </a:moveTo>
                  <a:cubicBezTo>
                    <a:pt x="821" y="625"/>
                    <a:pt x="625" y="821"/>
                    <a:pt x="1" y="821"/>
                  </a:cubicBezTo>
                  <a:cubicBezTo>
                    <a:pt x="625" y="821"/>
                    <a:pt x="821" y="1017"/>
                    <a:pt x="821" y="1642"/>
                  </a:cubicBezTo>
                  <a:cubicBezTo>
                    <a:pt x="821" y="1017"/>
                    <a:pt x="1036" y="821"/>
                    <a:pt x="1660" y="821"/>
                  </a:cubicBezTo>
                  <a:cubicBezTo>
                    <a:pt x="1036" y="821"/>
                    <a:pt x="821" y="625"/>
                    <a:pt x="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28044" y="2779639"/>
              <a:ext cx="78066" cy="77266"/>
            </a:xfrm>
            <a:custGeom>
              <a:avLst/>
              <a:gdLst/>
              <a:ahLst/>
              <a:cxnLst/>
              <a:rect l="l" t="t" r="r" b="b"/>
              <a:pathLst>
                <a:path w="1660" h="1643" extrusionOk="0">
                  <a:moveTo>
                    <a:pt x="839" y="1"/>
                  </a:moveTo>
                  <a:cubicBezTo>
                    <a:pt x="839" y="625"/>
                    <a:pt x="625" y="821"/>
                    <a:pt x="0" y="821"/>
                  </a:cubicBezTo>
                  <a:cubicBezTo>
                    <a:pt x="625" y="821"/>
                    <a:pt x="839" y="1018"/>
                    <a:pt x="839" y="1642"/>
                  </a:cubicBezTo>
                  <a:cubicBezTo>
                    <a:pt x="839" y="1018"/>
                    <a:pt x="1035" y="821"/>
                    <a:pt x="1659" y="821"/>
                  </a:cubicBezTo>
                  <a:cubicBezTo>
                    <a:pt x="1035" y="821"/>
                    <a:pt x="839" y="625"/>
                    <a:pt x="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868247" y="4428520"/>
              <a:ext cx="78066" cy="78066"/>
            </a:xfrm>
            <a:custGeom>
              <a:avLst/>
              <a:gdLst/>
              <a:ahLst/>
              <a:cxnLst/>
              <a:rect l="l" t="t" r="r" b="b"/>
              <a:pathLst>
                <a:path w="1660" h="1660" extrusionOk="0">
                  <a:moveTo>
                    <a:pt x="821" y="1"/>
                  </a:moveTo>
                  <a:cubicBezTo>
                    <a:pt x="821" y="643"/>
                    <a:pt x="625" y="839"/>
                    <a:pt x="1" y="839"/>
                  </a:cubicBezTo>
                  <a:cubicBezTo>
                    <a:pt x="625" y="839"/>
                    <a:pt x="821" y="1036"/>
                    <a:pt x="821" y="1660"/>
                  </a:cubicBezTo>
                  <a:cubicBezTo>
                    <a:pt x="821" y="1036"/>
                    <a:pt x="1036" y="839"/>
                    <a:pt x="1660" y="839"/>
                  </a:cubicBezTo>
                  <a:cubicBezTo>
                    <a:pt x="1036" y="839"/>
                    <a:pt x="821" y="643"/>
                    <a:pt x="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09751" y="4217457"/>
              <a:ext cx="149396" cy="149396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1" y="1856"/>
                  </a:cubicBezTo>
                  <a:cubicBezTo>
                    <a:pt x="1410" y="1856"/>
                    <a:pt x="1856" y="2302"/>
                    <a:pt x="1856" y="3730"/>
                  </a:cubicBezTo>
                  <a:cubicBezTo>
                    <a:pt x="1856" y="2302"/>
                    <a:pt x="2320" y="1856"/>
                    <a:pt x="3730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009796" y="4167840"/>
              <a:ext cx="101533" cy="102254"/>
            </a:xfrm>
            <a:custGeom>
              <a:avLst/>
              <a:gdLst/>
              <a:ahLst/>
              <a:cxnLst/>
              <a:rect l="l" t="t" r="r" b="b"/>
              <a:pathLst>
                <a:path w="2535" h="2553" extrusionOk="0">
                  <a:moveTo>
                    <a:pt x="1267" y="1"/>
                  </a:moveTo>
                  <a:cubicBezTo>
                    <a:pt x="1267" y="964"/>
                    <a:pt x="964" y="1268"/>
                    <a:pt x="0" y="1268"/>
                  </a:cubicBezTo>
                  <a:cubicBezTo>
                    <a:pt x="964" y="1268"/>
                    <a:pt x="1267" y="1589"/>
                    <a:pt x="1267" y="2552"/>
                  </a:cubicBezTo>
                  <a:cubicBezTo>
                    <a:pt x="1267" y="1589"/>
                    <a:pt x="1571" y="1268"/>
                    <a:pt x="2534" y="1268"/>
                  </a:cubicBezTo>
                  <a:cubicBezTo>
                    <a:pt x="1571" y="1268"/>
                    <a:pt x="1267" y="964"/>
                    <a:pt x="1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200548" y="4769943"/>
              <a:ext cx="102254" cy="101493"/>
            </a:xfrm>
            <a:custGeom>
              <a:avLst/>
              <a:gdLst/>
              <a:ahLst/>
              <a:cxnLst/>
              <a:rect l="l" t="t" r="r" b="b"/>
              <a:pathLst>
                <a:path w="2553" h="2534" extrusionOk="0">
                  <a:moveTo>
                    <a:pt x="1267" y="0"/>
                  </a:moveTo>
                  <a:cubicBezTo>
                    <a:pt x="1267" y="964"/>
                    <a:pt x="964" y="1267"/>
                    <a:pt x="1" y="1267"/>
                  </a:cubicBezTo>
                  <a:cubicBezTo>
                    <a:pt x="964" y="1267"/>
                    <a:pt x="1267" y="1570"/>
                    <a:pt x="1267" y="2534"/>
                  </a:cubicBezTo>
                  <a:cubicBezTo>
                    <a:pt x="1267" y="1570"/>
                    <a:pt x="1589" y="1267"/>
                    <a:pt x="2552" y="1267"/>
                  </a:cubicBezTo>
                  <a:cubicBezTo>
                    <a:pt x="1589" y="1267"/>
                    <a:pt x="1267" y="964"/>
                    <a:pt x="12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703315" y="4224568"/>
              <a:ext cx="102254" cy="102214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86" y="0"/>
                  </a:moveTo>
                  <a:cubicBezTo>
                    <a:pt x="1286" y="964"/>
                    <a:pt x="982" y="1267"/>
                    <a:pt x="1" y="1267"/>
                  </a:cubicBezTo>
                  <a:cubicBezTo>
                    <a:pt x="982" y="1267"/>
                    <a:pt x="1286" y="1570"/>
                    <a:pt x="1286" y="2552"/>
                  </a:cubicBezTo>
                  <a:cubicBezTo>
                    <a:pt x="1286" y="1570"/>
                    <a:pt x="1589" y="1267"/>
                    <a:pt x="2552" y="1267"/>
                  </a:cubicBezTo>
                  <a:cubicBezTo>
                    <a:pt x="1589" y="1267"/>
                    <a:pt x="1286" y="964"/>
                    <a:pt x="1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13175" y="4344607"/>
              <a:ext cx="40052" cy="40053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1000"/>
                  </a:cubicBezTo>
                  <a:cubicBezTo>
                    <a:pt x="500" y="625"/>
                    <a:pt x="607" y="500"/>
                    <a:pt x="1000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20648" y="4380333"/>
              <a:ext cx="40052" cy="39332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1"/>
                  </a:moveTo>
                  <a:cubicBezTo>
                    <a:pt x="500" y="375"/>
                    <a:pt x="375" y="482"/>
                    <a:pt x="1" y="482"/>
                  </a:cubicBezTo>
                  <a:cubicBezTo>
                    <a:pt x="375" y="482"/>
                    <a:pt x="500" y="607"/>
                    <a:pt x="500" y="982"/>
                  </a:cubicBezTo>
                  <a:cubicBezTo>
                    <a:pt x="500" y="607"/>
                    <a:pt x="625" y="482"/>
                    <a:pt x="1000" y="482"/>
                  </a:cubicBezTo>
                  <a:cubicBezTo>
                    <a:pt x="625" y="482"/>
                    <a:pt x="500" y="375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36634" y="4729888"/>
              <a:ext cx="40093" cy="40053"/>
            </a:xfrm>
            <a:custGeom>
              <a:avLst/>
              <a:gdLst/>
              <a:ahLst/>
              <a:cxnLst/>
              <a:rect l="l" t="t" r="r" b="b"/>
              <a:pathLst>
                <a:path w="1001" h="1000" extrusionOk="0">
                  <a:moveTo>
                    <a:pt x="500" y="0"/>
                  </a:moveTo>
                  <a:cubicBezTo>
                    <a:pt x="500" y="375"/>
                    <a:pt x="376" y="500"/>
                    <a:pt x="1" y="500"/>
                  </a:cubicBezTo>
                  <a:cubicBezTo>
                    <a:pt x="376" y="500"/>
                    <a:pt x="500" y="625"/>
                    <a:pt x="500" y="999"/>
                  </a:cubicBezTo>
                  <a:cubicBezTo>
                    <a:pt x="500" y="625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0" y="855725"/>
            <a:ext cx="1107420" cy="841811"/>
            <a:chOff x="0" y="3839250"/>
            <a:chExt cx="1107420" cy="841811"/>
          </a:xfrm>
        </p:grpSpPr>
        <p:sp>
          <p:nvSpPr>
            <p:cNvPr id="29" name="Google Shape;29;p2"/>
            <p:cNvSpPr/>
            <p:nvPr/>
          </p:nvSpPr>
          <p:spPr>
            <a:xfrm>
              <a:off x="0" y="3839250"/>
              <a:ext cx="1107420" cy="841811"/>
            </a:xfrm>
            <a:custGeom>
              <a:avLst/>
              <a:gdLst/>
              <a:ahLst/>
              <a:cxnLst/>
              <a:rect l="l" t="t" r="r" b="b"/>
              <a:pathLst>
                <a:path w="24445" h="18582" extrusionOk="0">
                  <a:moveTo>
                    <a:pt x="10960" y="1"/>
                  </a:moveTo>
                  <a:cubicBezTo>
                    <a:pt x="10664" y="1"/>
                    <a:pt x="10365" y="21"/>
                    <a:pt x="10064" y="62"/>
                  </a:cubicBezTo>
                  <a:cubicBezTo>
                    <a:pt x="8404" y="293"/>
                    <a:pt x="6995" y="1114"/>
                    <a:pt x="5978" y="2274"/>
                  </a:cubicBezTo>
                  <a:cubicBezTo>
                    <a:pt x="5327" y="1530"/>
                    <a:pt x="4367" y="1083"/>
                    <a:pt x="3343" y="1083"/>
                  </a:cubicBezTo>
                  <a:cubicBezTo>
                    <a:pt x="3188" y="1083"/>
                    <a:pt x="3031" y="1093"/>
                    <a:pt x="2873" y="1114"/>
                  </a:cubicBezTo>
                  <a:cubicBezTo>
                    <a:pt x="1499" y="1310"/>
                    <a:pt x="411" y="2274"/>
                    <a:pt x="0" y="3505"/>
                  </a:cubicBezTo>
                  <a:lnTo>
                    <a:pt x="0" y="14800"/>
                  </a:lnTo>
                  <a:cubicBezTo>
                    <a:pt x="541" y="15006"/>
                    <a:pt x="1129" y="15119"/>
                    <a:pt x="1729" y="15119"/>
                  </a:cubicBezTo>
                  <a:cubicBezTo>
                    <a:pt x="1961" y="15119"/>
                    <a:pt x="2194" y="15102"/>
                    <a:pt x="2427" y="15067"/>
                  </a:cubicBezTo>
                  <a:lnTo>
                    <a:pt x="2445" y="15067"/>
                  </a:lnTo>
                  <a:cubicBezTo>
                    <a:pt x="3393" y="17171"/>
                    <a:pt x="5512" y="18582"/>
                    <a:pt x="7865" y="18582"/>
                  </a:cubicBezTo>
                  <a:cubicBezTo>
                    <a:pt x="8125" y="18582"/>
                    <a:pt x="8389" y="18564"/>
                    <a:pt x="8654" y="18529"/>
                  </a:cubicBezTo>
                  <a:cubicBezTo>
                    <a:pt x="10260" y="18297"/>
                    <a:pt x="11634" y="17440"/>
                    <a:pt x="12544" y="16245"/>
                  </a:cubicBezTo>
                  <a:cubicBezTo>
                    <a:pt x="13142" y="16904"/>
                    <a:pt x="14004" y="17313"/>
                    <a:pt x="14925" y="17313"/>
                  </a:cubicBezTo>
                  <a:cubicBezTo>
                    <a:pt x="15076" y="17313"/>
                    <a:pt x="15228" y="17302"/>
                    <a:pt x="15381" y="17280"/>
                  </a:cubicBezTo>
                  <a:cubicBezTo>
                    <a:pt x="16451" y="17137"/>
                    <a:pt x="17326" y="16477"/>
                    <a:pt x="17807" y="15585"/>
                  </a:cubicBezTo>
                  <a:cubicBezTo>
                    <a:pt x="17987" y="15607"/>
                    <a:pt x="18169" y="15617"/>
                    <a:pt x="18354" y="15617"/>
                  </a:cubicBezTo>
                  <a:cubicBezTo>
                    <a:pt x="18609" y="15617"/>
                    <a:pt x="18869" y="15598"/>
                    <a:pt x="19128" y="15567"/>
                  </a:cubicBezTo>
                  <a:cubicBezTo>
                    <a:pt x="22250" y="15139"/>
                    <a:pt x="24445" y="12248"/>
                    <a:pt x="24017" y="9108"/>
                  </a:cubicBezTo>
                  <a:cubicBezTo>
                    <a:pt x="23678" y="6628"/>
                    <a:pt x="21804" y="4736"/>
                    <a:pt x="19485" y="4272"/>
                  </a:cubicBezTo>
                  <a:cubicBezTo>
                    <a:pt x="19485" y="4237"/>
                    <a:pt x="19467" y="4201"/>
                    <a:pt x="19467" y="4147"/>
                  </a:cubicBezTo>
                  <a:cubicBezTo>
                    <a:pt x="19352" y="3261"/>
                    <a:pt x="18587" y="2616"/>
                    <a:pt x="17701" y="2616"/>
                  </a:cubicBezTo>
                  <a:cubicBezTo>
                    <a:pt x="17625" y="2616"/>
                    <a:pt x="17547" y="2621"/>
                    <a:pt x="17468" y="2631"/>
                  </a:cubicBezTo>
                  <a:cubicBezTo>
                    <a:pt x="17112" y="2684"/>
                    <a:pt x="16790" y="2845"/>
                    <a:pt x="16541" y="3059"/>
                  </a:cubicBezTo>
                  <a:cubicBezTo>
                    <a:pt x="15339" y="1194"/>
                    <a:pt x="13256" y="1"/>
                    <a:pt x="10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2144" y="4037174"/>
              <a:ext cx="362148" cy="135500"/>
            </a:xfrm>
            <a:custGeom>
              <a:avLst/>
              <a:gdLst/>
              <a:ahLst/>
              <a:cxnLst/>
              <a:rect l="l" t="t" r="r" b="b"/>
              <a:pathLst>
                <a:path w="7994" h="2991" extrusionOk="0">
                  <a:moveTo>
                    <a:pt x="3543" y="1"/>
                  </a:moveTo>
                  <a:cubicBezTo>
                    <a:pt x="2988" y="1"/>
                    <a:pt x="2433" y="88"/>
                    <a:pt x="1910" y="278"/>
                  </a:cubicBezTo>
                  <a:cubicBezTo>
                    <a:pt x="1142" y="564"/>
                    <a:pt x="447" y="1027"/>
                    <a:pt x="0" y="1688"/>
                  </a:cubicBezTo>
                  <a:cubicBezTo>
                    <a:pt x="786" y="1509"/>
                    <a:pt x="1464" y="1384"/>
                    <a:pt x="2159" y="1349"/>
                  </a:cubicBezTo>
                  <a:cubicBezTo>
                    <a:pt x="2377" y="1331"/>
                    <a:pt x="2592" y="1323"/>
                    <a:pt x="2806" y="1323"/>
                  </a:cubicBezTo>
                  <a:cubicBezTo>
                    <a:pt x="3259" y="1323"/>
                    <a:pt x="3704" y="1359"/>
                    <a:pt x="4140" y="1420"/>
                  </a:cubicBezTo>
                  <a:cubicBezTo>
                    <a:pt x="4800" y="1527"/>
                    <a:pt x="5425" y="1705"/>
                    <a:pt x="6067" y="1973"/>
                  </a:cubicBezTo>
                  <a:cubicBezTo>
                    <a:pt x="6138" y="2009"/>
                    <a:pt x="6228" y="2027"/>
                    <a:pt x="6299" y="2080"/>
                  </a:cubicBezTo>
                  <a:cubicBezTo>
                    <a:pt x="6370" y="2116"/>
                    <a:pt x="6460" y="2152"/>
                    <a:pt x="6531" y="2187"/>
                  </a:cubicBezTo>
                  <a:cubicBezTo>
                    <a:pt x="6691" y="2259"/>
                    <a:pt x="6852" y="2330"/>
                    <a:pt x="7013" y="2419"/>
                  </a:cubicBezTo>
                  <a:cubicBezTo>
                    <a:pt x="7334" y="2598"/>
                    <a:pt x="7655" y="2776"/>
                    <a:pt x="7994" y="2990"/>
                  </a:cubicBezTo>
                  <a:cubicBezTo>
                    <a:pt x="7887" y="2598"/>
                    <a:pt x="7691" y="2241"/>
                    <a:pt x="7459" y="1920"/>
                  </a:cubicBezTo>
                  <a:cubicBezTo>
                    <a:pt x="7352" y="1759"/>
                    <a:pt x="7227" y="1598"/>
                    <a:pt x="7066" y="1456"/>
                  </a:cubicBezTo>
                  <a:cubicBezTo>
                    <a:pt x="6923" y="1313"/>
                    <a:pt x="6781" y="1170"/>
                    <a:pt x="6620" y="1045"/>
                  </a:cubicBezTo>
                  <a:cubicBezTo>
                    <a:pt x="5978" y="546"/>
                    <a:pt x="5193" y="189"/>
                    <a:pt x="4372" y="64"/>
                  </a:cubicBezTo>
                  <a:cubicBezTo>
                    <a:pt x="4098" y="22"/>
                    <a:pt x="3821" y="1"/>
                    <a:pt x="3543" y="1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33267" y="4013300"/>
              <a:ext cx="365365" cy="183611"/>
            </a:xfrm>
            <a:custGeom>
              <a:avLst/>
              <a:gdLst/>
              <a:ahLst/>
              <a:cxnLst/>
              <a:rect l="l" t="t" r="r" b="b"/>
              <a:pathLst>
                <a:path w="8065" h="4053" extrusionOk="0">
                  <a:moveTo>
                    <a:pt x="5051" y="0"/>
                  </a:moveTo>
                  <a:cubicBezTo>
                    <a:pt x="4370" y="0"/>
                    <a:pt x="3679" y="131"/>
                    <a:pt x="3051" y="377"/>
                  </a:cubicBezTo>
                  <a:cubicBezTo>
                    <a:pt x="2213" y="698"/>
                    <a:pt x="1481" y="1198"/>
                    <a:pt x="928" y="1840"/>
                  </a:cubicBezTo>
                  <a:cubicBezTo>
                    <a:pt x="393" y="2482"/>
                    <a:pt x="36" y="3250"/>
                    <a:pt x="0" y="4052"/>
                  </a:cubicBezTo>
                  <a:cubicBezTo>
                    <a:pt x="607" y="3499"/>
                    <a:pt x="1178" y="3018"/>
                    <a:pt x="1767" y="2625"/>
                  </a:cubicBezTo>
                  <a:cubicBezTo>
                    <a:pt x="2355" y="2215"/>
                    <a:pt x="2998" y="1911"/>
                    <a:pt x="3640" y="1662"/>
                  </a:cubicBezTo>
                  <a:cubicBezTo>
                    <a:pt x="4300" y="1394"/>
                    <a:pt x="4978" y="1233"/>
                    <a:pt x="5710" y="1108"/>
                  </a:cubicBezTo>
                  <a:cubicBezTo>
                    <a:pt x="5799" y="1108"/>
                    <a:pt x="5888" y="1091"/>
                    <a:pt x="5977" y="1073"/>
                  </a:cubicBezTo>
                  <a:cubicBezTo>
                    <a:pt x="6084" y="1073"/>
                    <a:pt x="6174" y="1055"/>
                    <a:pt x="6263" y="1055"/>
                  </a:cubicBezTo>
                  <a:cubicBezTo>
                    <a:pt x="6459" y="1019"/>
                    <a:pt x="6655" y="1001"/>
                    <a:pt x="6834" y="1001"/>
                  </a:cubicBezTo>
                  <a:cubicBezTo>
                    <a:pt x="7226" y="983"/>
                    <a:pt x="7637" y="983"/>
                    <a:pt x="8065" y="966"/>
                  </a:cubicBezTo>
                  <a:cubicBezTo>
                    <a:pt x="7744" y="698"/>
                    <a:pt x="7369" y="484"/>
                    <a:pt x="6959" y="341"/>
                  </a:cubicBezTo>
                  <a:cubicBezTo>
                    <a:pt x="6762" y="252"/>
                    <a:pt x="6548" y="181"/>
                    <a:pt x="6334" y="145"/>
                  </a:cubicBezTo>
                  <a:cubicBezTo>
                    <a:pt x="6120" y="91"/>
                    <a:pt x="5906" y="56"/>
                    <a:pt x="5674" y="38"/>
                  </a:cubicBezTo>
                  <a:cubicBezTo>
                    <a:pt x="5469" y="13"/>
                    <a:pt x="5260" y="0"/>
                    <a:pt x="5051" y="0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2"/>
          <p:cNvGrpSpPr/>
          <p:nvPr/>
        </p:nvGrpSpPr>
        <p:grpSpPr>
          <a:xfrm flipH="1">
            <a:off x="8036575" y="3971550"/>
            <a:ext cx="1107420" cy="841811"/>
            <a:chOff x="0" y="3839250"/>
            <a:chExt cx="1107420" cy="841811"/>
          </a:xfrm>
        </p:grpSpPr>
        <p:sp>
          <p:nvSpPr>
            <p:cNvPr id="33" name="Google Shape;33;p2"/>
            <p:cNvSpPr/>
            <p:nvPr/>
          </p:nvSpPr>
          <p:spPr>
            <a:xfrm>
              <a:off x="0" y="3839250"/>
              <a:ext cx="1107420" cy="841811"/>
            </a:xfrm>
            <a:custGeom>
              <a:avLst/>
              <a:gdLst/>
              <a:ahLst/>
              <a:cxnLst/>
              <a:rect l="l" t="t" r="r" b="b"/>
              <a:pathLst>
                <a:path w="24445" h="18582" extrusionOk="0">
                  <a:moveTo>
                    <a:pt x="10960" y="1"/>
                  </a:moveTo>
                  <a:cubicBezTo>
                    <a:pt x="10664" y="1"/>
                    <a:pt x="10365" y="21"/>
                    <a:pt x="10064" y="62"/>
                  </a:cubicBezTo>
                  <a:cubicBezTo>
                    <a:pt x="8404" y="293"/>
                    <a:pt x="6995" y="1114"/>
                    <a:pt x="5978" y="2274"/>
                  </a:cubicBezTo>
                  <a:cubicBezTo>
                    <a:pt x="5327" y="1530"/>
                    <a:pt x="4367" y="1083"/>
                    <a:pt x="3343" y="1083"/>
                  </a:cubicBezTo>
                  <a:cubicBezTo>
                    <a:pt x="3188" y="1083"/>
                    <a:pt x="3031" y="1093"/>
                    <a:pt x="2873" y="1114"/>
                  </a:cubicBezTo>
                  <a:cubicBezTo>
                    <a:pt x="1499" y="1310"/>
                    <a:pt x="411" y="2274"/>
                    <a:pt x="0" y="3505"/>
                  </a:cubicBezTo>
                  <a:lnTo>
                    <a:pt x="0" y="14800"/>
                  </a:lnTo>
                  <a:cubicBezTo>
                    <a:pt x="541" y="15006"/>
                    <a:pt x="1129" y="15119"/>
                    <a:pt x="1729" y="15119"/>
                  </a:cubicBezTo>
                  <a:cubicBezTo>
                    <a:pt x="1961" y="15119"/>
                    <a:pt x="2194" y="15102"/>
                    <a:pt x="2427" y="15067"/>
                  </a:cubicBezTo>
                  <a:lnTo>
                    <a:pt x="2445" y="15067"/>
                  </a:lnTo>
                  <a:cubicBezTo>
                    <a:pt x="3393" y="17171"/>
                    <a:pt x="5512" y="18582"/>
                    <a:pt x="7865" y="18582"/>
                  </a:cubicBezTo>
                  <a:cubicBezTo>
                    <a:pt x="8125" y="18582"/>
                    <a:pt x="8389" y="18564"/>
                    <a:pt x="8654" y="18529"/>
                  </a:cubicBezTo>
                  <a:cubicBezTo>
                    <a:pt x="10260" y="18297"/>
                    <a:pt x="11634" y="17440"/>
                    <a:pt x="12544" y="16245"/>
                  </a:cubicBezTo>
                  <a:cubicBezTo>
                    <a:pt x="13142" y="16904"/>
                    <a:pt x="14004" y="17313"/>
                    <a:pt x="14925" y="17313"/>
                  </a:cubicBezTo>
                  <a:cubicBezTo>
                    <a:pt x="15076" y="17313"/>
                    <a:pt x="15228" y="17302"/>
                    <a:pt x="15381" y="17280"/>
                  </a:cubicBezTo>
                  <a:cubicBezTo>
                    <a:pt x="16451" y="17137"/>
                    <a:pt x="17326" y="16477"/>
                    <a:pt x="17807" y="15585"/>
                  </a:cubicBezTo>
                  <a:cubicBezTo>
                    <a:pt x="17987" y="15607"/>
                    <a:pt x="18169" y="15617"/>
                    <a:pt x="18354" y="15617"/>
                  </a:cubicBezTo>
                  <a:cubicBezTo>
                    <a:pt x="18609" y="15617"/>
                    <a:pt x="18869" y="15598"/>
                    <a:pt x="19128" y="15567"/>
                  </a:cubicBezTo>
                  <a:cubicBezTo>
                    <a:pt x="22250" y="15139"/>
                    <a:pt x="24445" y="12248"/>
                    <a:pt x="24017" y="9108"/>
                  </a:cubicBezTo>
                  <a:cubicBezTo>
                    <a:pt x="23678" y="6628"/>
                    <a:pt x="21804" y="4736"/>
                    <a:pt x="19485" y="4272"/>
                  </a:cubicBezTo>
                  <a:cubicBezTo>
                    <a:pt x="19485" y="4237"/>
                    <a:pt x="19467" y="4201"/>
                    <a:pt x="19467" y="4147"/>
                  </a:cubicBezTo>
                  <a:cubicBezTo>
                    <a:pt x="19352" y="3261"/>
                    <a:pt x="18587" y="2616"/>
                    <a:pt x="17701" y="2616"/>
                  </a:cubicBezTo>
                  <a:cubicBezTo>
                    <a:pt x="17625" y="2616"/>
                    <a:pt x="17547" y="2621"/>
                    <a:pt x="17468" y="2631"/>
                  </a:cubicBezTo>
                  <a:cubicBezTo>
                    <a:pt x="17112" y="2684"/>
                    <a:pt x="16790" y="2845"/>
                    <a:pt x="16541" y="3059"/>
                  </a:cubicBezTo>
                  <a:cubicBezTo>
                    <a:pt x="15339" y="1194"/>
                    <a:pt x="13256" y="1"/>
                    <a:pt x="10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2144" y="4037174"/>
              <a:ext cx="362148" cy="135500"/>
            </a:xfrm>
            <a:custGeom>
              <a:avLst/>
              <a:gdLst/>
              <a:ahLst/>
              <a:cxnLst/>
              <a:rect l="l" t="t" r="r" b="b"/>
              <a:pathLst>
                <a:path w="7994" h="2991" extrusionOk="0">
                  <a:moveTo>
                    <a:pt x="3543" y="1"/>
                  </a:moveTo>
                  <a:cubicBezTo>
                    <a:pt x="2988" y="1"/>
                    <a:pt x="2433" y="88"/>
                    <a:pt x="1910" y="278"/>
                  </a:cubicBezTo>
                  <a:cubicBezTo>
                    <a:pt x="1142" y="564"/>
                    <a:pt x="447" y="1027"/>
                    <a:pt x="0" y="1688"/>
                  </a:cubicBezTo>
                  <a:cubicBezTo>
                    <a:pt x="786" y="1509"/>
                    <a:pt x="1464" y="1384"/>
                    <a:pt x="2159" y="1349"/>
                  </a:cubicBezTo>
                  <a:cubicBezTo>
                    <a:pt x="2377" y="1331"/>
                    <a:pt x="2592" y="1323"/>
                    <a:pt x="2806" y="1323"/>
                  </a:cubicBezTo>
                  <a:cubicBezTo>
                    <a:pt x="3259" y="1323"/>
                    <a:pt x="3704" y="1359"/>
                    <a:pt x="4140" y="1420"/>
                  </a:cubicBezTo>
                  <a:cubicBezTo>
                    <a:pt x="4800" y="1527"/>
                    <a:pt x="5425" y="1705"/>
                    <a:pt x="6067" y="1973"/>
                  </a:cubicBezTo>
                  <a:cubicBezTo>
                    <a:pt x="6138" y="2009"/>
                    <a:pt x="6228" y="2027"/>
                    <a:pt x="6299" y="2080"/>
                  </a:cubicBezTo>
                  <a:cubicBezTo>
                    <a:pt x="6370" y="2116"/>
                    <a:pt x="6460" y="2152"/>
                    <a:pt x="6531" y="2187"/>
                  </a:cubicBezTo>
                  <a:cubicBezTo>
                    <a:pt x="6691" y="2259"/>
                    <a:pt x="6852" y="2330"/>
                    <a:pt x="7013" y="2419"/>
                  </a:cubicBezTo>
                  <a:cubicBezTo>
                    <a:pt x="7334" y="2598"/>
                    <a:pt x="7655" y="2776"/>
                    <a:pt x="7994" y="2990"/>
                  </a:cubicBezTo>
                  <a:cubicBezTo>
                    <a:pt x="7887" y="2598"/>
                    <a:pt x="7691" y="2241"/>
                    <a:pt x="7459" y="1920"/>
                  </a:cubicBezTo>
                  <a:cubicBezTo>
                    <a:pt x="7352" y="1759"/>
                    <a:pt x="7227" y="1598"/>
                    <a:pt x="7066" y="1456"/>
                  </a:cubicBezTo>
                  <a:cubicBezTo>
                    <a:pt x="6923" y="1313"/>
                    <a:pt x="6781" y="1170"/>
                    <a:pt x="6620" y="1045"/>
                  </a:cubicBezTo>
                  <a:cubicBezTo>
                    <a:pt x="5978" y="546"/>
                    <a:pt x="5193" y="189"/>
                    <a:pt x="4372" y="64"/>
                  </a:cubicBezTo>
                  <a:cubicBezTo>
                    <a:pt x="4098" y="22"/>
                    <a:pt x="3821" y="1"/>
                    <a:pt x="3543" y="1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3267" y="4013300"/>
              <a:ext cx="365365" cy="183611"/>
            </a:xfrm>
            <a:custGeom>
              <a:avLst/>
              <a:gdLst/>
              <a:ahLst/>
              <a:cxnLst/>
              <a:rect l="l" t="t" r="r" b="b"/>
              <a:pathLst>
                <a:path w="8065" h="4053" extrusionOk="0">
                  <a:moveTo>
                    <a:pt x="5051" y="0"/>
                  </a:moveTo>
                  <a:cubicBezTo>
                    <a:pt x="4370" y="0"/>
                    <a:pt x="3679" y="131"/>
                    <a:pt x="3051" y="377"/>
                  </a:cubicBezTo>
                  <a:cubicBezTo>
                    <a:pt x="2213" y="698"/>
                    <a:pt x="1481" y="1198"/>
                    <a:pt x="928" y="1840"/>
                  </a:cubicBezTo>
                  <a:cubicBezTo>
                    <a:pt x="393" y="2482"/>
                    <a:pt x="36" y="3250"/>
                    <a:pt x="0" y="4052"/>
                  </a:cubicBezTo>
                  <a:cubicBezTo>
                    <a:pt x="607" y="3499"/>
                    <a:pt x="1178" y="3018"/>
                    <a:pt x="1767" y="2625"/>
                  </a:cubicBezTo>
                  <a:cubicBezTo>
                    <a:pt x="2355" y="2215"/>
                    <a:pt x="2998" y="1911"/>
                    <a:pt x="3640" y="1662"/>
                  </a:cubicBezTo>
                  <a:cubicBezTo>
                    <a:pt x="4300" y="1394"/>
                    <a:pt x="4978" y="1233"/>
                    <a:pt x="5710" y="1108"/>
                  </a:cubicBezTo>
                  <a:cubicBezTo>
                    <a:pt x="5799" y="1108"/>
                    <a:pt x="5888" y="1091"/>
                    <a:pt x="5977" y="1073"/>
                  </a:cubicBezTo>
                  <a:cubicBezTo>
                    <a:pt x="6084" y="1073"/>
                    <a:pt x="6174" y="1055"/>
                    <a:pt x="6263" y="1055"/>
                  </a:cubicBezTo>
                  <a:cubicBezTo>
                    <a:pt x="6459" y="1019"/>
                    <a:pt x="6655" y="1001"/>
                    <a:pt x="6834" y="1001"/>
                  </a:cubicBezTo>
                  <a:cubicBezTo>
                    <a:pt x="7226" y="983"/>
                    <a:pt x="7637" y="983"/>
                    <a:pt x="8065" y="966"/>
                  </a:cubicBezTo>
                  <a:cubicBezTo>
                    <a:pt x="7744" y="698"/>
                    <a:pt x="7369" y="484"/>
                    <a:pt x="6959" y="341"/>
                  </a:cubicBezTo>
                  <a:cubicBezTo>
                    <a:pt x="6762" y="252"/>
                    <a:pt x="6548" y="181"/>
                    <a:pt x="6334" y="145"/>
                  </a:cubicBezTo>
                  <a:cubicBezTo>
                    <a:pt x="6120" y="91"/>
                    <a:pt x="5906" y="56"/>
                    <a:pt x="5674" y="38"/>
                  </a:cubicBezTo>
                  <a:cubicBezTo>
                    <a:pt x="5469" y="13"/>
                    <a:pt x="5260" y="0"/>
                    <a:pt x="5051" y="0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2"/>
          <p:cNvSpPr txBox="1">
            <a:spLocks noGrp="1"/>
          </p:cNvSpPr>
          <p:nvPr>
            <p:ph type="ctrTitle"/>
          </p:nvPr>
        </p:nvSpPr>
        <p:spPr>
          <a:xfrm rot="154">
            <a:off x="1231800" y="1720150"/>
            <a:ext cx="6680400" cy="1995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302800" y="3424503"/>
            <a:ext cx="4538400" cy="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 rot="4231751">
            <a:off x="7635419" y="-675822"/>
            <a:ext cx="2467781" cy="1653297"/>
            <a:chOff x="2636600" y="2424575"/>
            <a:chExt cx="1770125" cy="1185900"/>
          </a:xfrm>
        </p:grpSpPr>
        <p:sp>
          <p:nvSpPr>
            <p:cNvPr id="86" name="Google Shape;86;p4"/>
            <p:cNvSpPr/>
            <p:nvPr/>
          </p:nvSpPr>
          <p:spPr>
            <a:xfrm>
              <a:off x="2636600" y="2424575"/>
              <a:ext cx="1770125" cy="1185900"/>
            </a:xfrm>
            <a:custGeom>
              <a:avLst/>
              <a:gdLst/>
              <a:ahLst/>
              <a:cxnLst/>
              <a:rect l="l" t="t" r="r" b="b"/>
              <a:pathLst>
                <a:path w="70805" h="47436" extrusionOk="0">
                  <a:moveTo>
                    <a:pt x="57704" y="1"/>
                  </a:moveTo>
                  <a:lnTo>
                    <a:pt x="57704" y="1"/>
                  </a:lnTo>
                  <a:cubicBezTo>
                    <a:pt x="57169" y="286"/>
                    <a:pt x="56616" y="554"/>
                    <a:pt x="56063" y="839"/>
                  </a:cubicBezTo>
                  <a:cubicBezTo>
                    <a:pt x="68411" y="25130"/>
                    <a:pt x="48131" y="45568"/>
                    <a:pt x="27825" y="45568"/>
                  </a:cubicBezTo>
                  <a:cubicBezTo>
                    <a:pt x="17793" y="45568"/>
                    <a:pt x="7755" y="40580"/>
                    <a:pt x="1642" y="28602"/>
                  </a:cubicBezTo>
                  <a:cubicBezTo>
                    <a:pt x="1089" y="28870"/>
                    <a:pt x="536" y="29156"/>
                    <a:pt x="1" y="29441"/>
                  </a:cubicBezTo>
                  <a:cubicBezTo>
                    <a:pt x="6479" y="42144"/>
                    <a:pt x="17124" y="47435"/>
                    <a:pt x="27762" y="47435"/>
                  </a:cubicBezTo>
                  <a:cubicBezTo>
                    <a:pt x="49295" y="47435"/>
                    <a:pt x="70805" y="25760"/>
                    <a:pt x="577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2677650" y="2445550"/>
              <a:ext cx="1669250" cy="1118250"/>
            </a:xfrm>
            <a:custGeom>
              <a:avLst/>
              <a:gdLst/>
              <a:ahLst/>
              <a:cxnLst/>
              <a:rect l="l" t="t" r="r" b="b"/>
              <a:pathLst>
                <a:path w="66770" h="44730" extrusionOk="0">
                  <a:moveTo>
                    <a:pt x="54421" y="0"/>
                  </a:moveTo>
                  <a:lnTo>
                    <a:pt x="54421" y="0"/>
                  </a:lnTo>
                  <a:cubicBezTo>
                    <a:pt x="53867" y="268"/>
                    <a:pt x="53314" y="553"/>
                    <a:pt x="52761" y="839"/>
                  </a:cubicBezTo>
                  <a:cubicBezTo>
                    <a:pt x="64371" y="23652"/>
                    <a:pt x="45318" y="42859"/>
                    <a:pt x="26245" y="42859"/>
                  </a:cubicBezTo>
                  <a:cubicBezTo>
                    <a:pt x="16825" y="42859"/>
                    <a:pt x="7399" y="38174"/>
                    <a:pt x="1660" y="26925"/>
                  </a:cubicBezTo>
                  <a:cubicBezTo>
                    <a:pt x="1107" y="27210"/>
                    <a:pt x="554" y="27478"/>
                    <a:pt x="0" y="27763"/>
                  </a:cubicBezTo>
                  <a:cubicBezTo>
                    <a:pt x="6113" y="39741"/>
                    <a:pt x="16151" y="44729"/>
                    <a:pt x="26183" y="44729"/>
                  </a:cubicBezTo>
                  <a:cubicBezTo>
                    <a:pt x="46489" y="44729"/>
                    <a:pt x="66769" y="24291"/>
                    <a:pt x="544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2719125" y="2466500"/>
              <a:ext cx="1567800" cy="1050525"/>
            </a:xfrm>
            <a:custGeom>
              <a:avLst/>
              <a:gdLst/>
              <a:ahLst/>
              <a:cxnLst/>
              <a:rect l="l" t="t" r="r" b="b"/>
              <a:pathLst>
                <a:path w="62712" h="42021" extrusionOk="0">
                  <a:moveTo>
                    <a:pt x="51102" y="1"/>
                  </a:moveTo>
                  <a:cubicBezTo>
                    <a:pt x="50567" y="269"/>
                    <a:pt x="50014" y="554"/>
                    <a:pt x="49461" y="822"/>
                  </a:cubicBezTo>
                  <a:cubicBezTo>
                    <a:pt x="60330" y="22179"/>
                    <a:pt x="42502" y="40153"/>
                    <a:pt x="24650" y="40153"/>
                  </a:cubicBezTo>
                  <a:cubicBezTo>
                    <a:pt x="15836" y="40153"/>
                    <a:pt x="7015" y="35770"/>
                    <a:pt x="1642" y="25248"/>
                  </a:cubicBezTo>
                  <a:cubicBezTo>
                    <a:pt x="1089" y="25534"/>
                    <a:pt x="536" y="25801"/>
                    <a:pt x="1" y="26087"/>
                  </a:cubicBezTo>
                  <a:cubicBezTo>
                    <a:pt x="5740" y="37336"/>
                    <a:pt x="15166" y="42021"/>
                    <a:pt x="24586" y="42021"/>
                  </a:cubicBezTo>
                  <a:cubicBezTo>
                    <a:pt x="43659" y="42021"/>
                    <a:pt x="62712" y="22814"/>
                    <a:pt x="5110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2760175" y="2487025"/>
              <a:ext cx="1467225" cy="983325"/>
            </a:xfrm>
            <a:custGeom>
              <a:avLst/>
              <a:gdLst/>
              <a:ahLst/>
              <a:cxnLst/>
              <a:rect l="l" t="t" r="r" b="b"/>
              <a:pathLst>
                <a:path w="58689" h="39333" extrusionOk="0">
                  <a:moveTo>
                    <a:pt x="47819" y="1"/>
                  </a:moveTo>
                  <a:lnTo>
                    <a:pt x="47819" y="1"/>
                  </a:lnTo>
                  <a:cubicBezTo>
                    <a:pt x="47266" y="286"/>
                    <a:pt x="46712" y="554"/>
                    <a:pt x="46159" y="839"/>
                  </a:cubicBezTo>
                  <a:cubicBezTo>
                    <a:pt x="56289" y="20728"/>
                    <a:pt x="39685" y="37465"/>
                    <a:pt x="23063" y="37465"/>
                  </a:cubicBezTo>
                  <a:cubicBezTo>
                    <a:pt x="14855" y="37465"/>
                    <a:pt x="6643" y="33385"/>
                    <a:pt x="1642" y="23589"/>
                  </a:cubicBezTo>
                  <a:cubicBezTo>
                    <a:pt x="1107" y="23874"/>
                    <a:pt x="553" y="24160"/>
                    <a:pt x="0" y="24427"/>
                  </a:cubicBezTo>
                  <a:cubicBezTo>
                    <a:pt x="5373" y="34949"/>
                    <a:pt x="14194" y="39332"/>
                    <a:pt x="23008" y="39332"/>
                  </a:cubicBezTo>
                  <a:cubicBezTo>
                    <a:pt x="40860" y="39332"/>
                    <a:pt x="58688" y="21358"/>
                    <a:pt x="4781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2801200" y="2508000"/>
              <a:ext cx="1366200" cy="915675"/>
            </a:xfrm>
            <a:custGeom>
              <a:avLst/>
              <a:gdLst/>
              <a:ahLst/>
              <a:cxnLst/>
              <a:rect l="l" t="t" r="r" b="b"/>
              <a:pathLst>
                <a:path w="54648" h="36627" extrusionOk="0">
                  <a:moveTo>
                    <a:pt x="44518" y="0"/>
                  </a:moveTo>
                  <a:cubicBezTo>
                    <a:pt x="43983" y="286"/>
                    <a:pt x="43430" y="553"/>
                    <a:pt x="42877" y="839"/>
                  </a:cubicBezTo>
                  <a:cubicBezTo>
                    <a:pt x="52254" y="19259"/>
                    <a:pt x="36880" y="34751"/>
                    <a:pt x="21489" y="34751"/>
                  </a:cubicBezTo>
                  <a:cubicBezTo>
                    <a:pt x="13891" y="34751"/>
                    <a:pt x="6290" y="30975"/>
                    <a:pt x="1660" y="21911"/>
                  </a:cubicBezTo>
                  <a:cubicBezTo>
                    <a:pt x="1107" y="22197"/>
                    <a:pt x="554" y="22482"/>
                    <a:pt x="1" y="22750"/>
                  </a:cubicBezTo>
                  <a:cubicBezTo>
                    <a:pt x="5002" y="32546"/>
                    <a:pt x="13214" y="36626"/>
                    <a:pt x="21422" y="36626"/>
                  </a:cubicBezTo>
                  <a:cubicBezTo>
                    <a:pt x="38044" y="36626"/>
                    <a:pt x="54648" y="19889"/>
                    <a:pt x="44518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2842700" y="2528950"/>
              <a:ext cx="1264850" cy="847850"/>
            </a:xfrm>
            <a:custGeom>
              <a:avLst/>
              <a:gdLst/>
              <a:ahLst/>
              <a:cxnLst/>
              <a:rect l="l" t="t" r="r" b="b"/>
              <a:pathLst>
                <a:path w="50594" h="33914" extrusionOk="0">
                  <a:moveTo>
                    <a:pt x="41217" y="1"/>
                  </a:moveTo>
                  <a:lnTo>
                    <a:pt x="41217" y="1"/>
                  </a:lnTo>
                  <a:cubicBezTo>
                    <a:pt x="40664" y="269"/>
                    <a:pt x="40110" y="554"/>
                    <a:pt x="39557" y="840"/>
                  </a:cubicBezTo>
                  <a:cubicBezTo>
                    <a:pt x="48194" y="17791"/>
                    <a:pt x="34053" y="32046"/>
                    <a:pt x="19892" y="32046"/>
                  </a:cubicBezTo>
                  <a:cubicBezTo>
                    <a:pt x="12901" y="32046"/>
                    <a:pt x="5905" y="28573"/>
                    <a:pt x="1642" y="20234"/>
                  </a:cubicBezTo>
                  <a:cubicBezTo>
                    <a:pt x="1089" y="20520"/>
                    <a:pt x="553" y="20805"/>
                    <a:pt x="0" y="21073"/>
                  </a:cubicBezTo>
                  <a:cubicBezTo>
                    <a:pt x="4630" y="30137"/>
                    <a:pt x="12231" y="33913"/>
                    <a:pt x="19829" y="33913"/>
                  </a:cubicBezTo>
                  <a:cubicBezTo>
                    <a:pt x="35220" y="33913"/>
                    <a:pt x="50594" y="18421"/>
                    <a:pt x="41217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2883725" y="2549925"/>
              <a:ext cx="1163850" cy="780200"/>
            </a:xfrm>
            <a:custGeom>
              <a:avLst/>
              <a:gdLst/>
              <a:ahLst/>
              <a:cxnLst/>
              <a:rect l="l" t="t" r="r" b="b"/>
              <a:pathLst>
                <a:path w="46554" h="31208" extrusionOk="0">
                  <a:moveTo>
                    <a:pt x="37916" y="1"/>
                  </a:moveTo>
                  <a:lnTo>
                    <a:pt x="37916" y="1"/>
                  </a:lnTo>
                  <a:cubicBezTo>
                    <a:pt x="37381" y="268"/>
                    <a:pt x="36828" y="554"/>
                    <a:pt x="36275" y="839"/>
                  </a:cubicBezTo>
                  <a:cubicBezTo>
                    <a:pt x="44159" y="16322"/>
                    <a:pt x="31240" y="29340"/>
                    <a:pt x="18305" y="29340"/>
                  </a:cubicBezTo>
                  <a:cubicBezTo>
                    <a:pt x="11921" y="29340"/>
                    <a:pt x="5534" y="26169"/>
                    <a:pt x="1642" y="18557"/>
                  </a:cubicBezTo>
                  <a:cubicBezTo>
                    <a:pt x="1107" y="18842"/>
                    <a:pt x="554" y="19128"/>
                    <a:pt x="1" y="19395"/>
                  </a:cubicBezTo>
                  <a:cubicBezTo>
                    <a:pt x="4264" y="27734"/>
                    <a:pt x="11260" y="31207"/>
                    <a:pt x="18251" y="31207"/>
                  </a:cubicBezTo>
                  <a:cubicBezTo>
                    <a:pt x="32412" y="31207"/>
                    <a:pt x="46553" y="16952"/>
                    <a:pt x="37916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4"/>
          <p:cNvGrpSpPr/>
          <p:nvPr/>
        </p:nvGrpSpPr>
        <p:grpSpPr>
          <a:xfrm>
            <a:off x="-153225" y="3309702"/>
            <a:ext cx="753378" cy="572684"/>
            <a:chOff x="0" y="3839250"/>
            <a:chExt cx="1107420" cy="841811"/>
          </a:xfrm>
        </p:grpSpPr>
        <p:sp>
          <p:nvSpPr>
            <p:cNvPr id="94" name="Google Shape;94;p4"/>
            <p:cNvSpPr/>
            <p:nvPr/>
          </p:nvSpPr>
          <p:spPr>
            <a:xfrm>
              <a:off x="0" y="3839250"/>
              <a:ext cx="1107420" cy="841811"/>
            </a:xfrm>
            <a:custGeom>
              <a:avLst/>
              <a:gdLst/>
              <a:ahLst/>
              <a:cxnLst/>
              <a:rect l="l" t="t" r="r" b="b"/>
              <a:pathLst>
                <a:path w="24445" h="18582" extrusionOk="0">
                  <a:moveTo>
                    <a:pt x="10960" y="1"/>
                  </a:moveTo>
                  <a:cubicBezTo>
                    <a:pt x="10664" y="1"/>
                    <a:pt x="10365" y="21"/>
                    <a:pt x="10064" y="62"/>
                  </a:cubicBezTo>
                  <a:cubicBezTo>
                    <a:pt x="8404" y="293"/>
                    <a:pt x="6995" y="1114"/>
                    <a:pt x="5978" y="2274"/>
                  </a:cubicBezTo>
                  <a:cubicBezTo>
                    <a:pt x="5327" y="1530"/>
                    <a:pt x="4367" y="1083"/>
                    <a:pt x="3343" y="1083"/>
                  </a:cubicBezTo>
                  <a:cubicBezTo>
                    <a:pt x="3188" y="1083"/>
                    <a:pt x="3031" y="1093"/>
                    <a:pt x="2873" y="1114"/>
                  </a:cubicBezTo>
                  <a:cubicBezTo>
                    <a:pt x="1499" y="1310"/>
                    <a:pt x="411" y="2274"/>
                    <a:pt x="0" y="3505"/>
                  </a:cubicBezTo>
                  <a:lnTo>
                    <a:pt x="0" y="14800"/>
                  </a:lnTo>
                  <a:cubicBezTo>
                    <a:pt x="541" y="15006"/>
                    <a:pt x="1129" y="15119"/>
                    <a:pt x="1729" y="15119"/>
                  </a:cubicBezTo>
                  <a:cubicBezTo>
                    <a:pt x="1961" y="15119"/>
                    <a:pt x="2194" y="15102"/>
                    <a:pt x="2427" y="15067"/>
                  </a:cubicBezTo>
                  <a:lnTo>
                    <a:pt x="2445" y="15067"/>
                  </a:lnTo>
                  <a:cubicBezTo>
                    <a:pt x="3393" y="17171"/>
                    <a:pt x="5512" y="18582"/>
                    <a:pt x="7865" y="18582"/>
                  </a:cubicBezTo>
                  <a:cubicBezTo>
                    <a:pt x="8125" y="18582"/>
                    <a:pt x="8389" y="18564"/>
                    <a:pt x="8654" y="18529"/>
                  </a:cubicBezTo>
                  <a:cubicBezTo>
                    <a:pt x="10260" y="18297"/>
                    <a:pt x="11634" y="17440"/>
                    <a:pt x="12544" y="16245"/>
                  </a:cubicBezTo>
                  <a:cubicBezTo>
                    <a:pt x="13142" y="16904"/>
                    <a:pt x="14004" y="17313"/>
                    <a:pt x="14925" y="17313"/>
                  </a:cubicBezTo>
                  <a:cubicBezTo>
                    <a:pt x="15076" y="17313"/>
                    <a:pt x="15228" y="17302"/>
                    <a:pt x="15381" y="17280"/>
                  </a:cubicBezTo>
                  <a:cubicBezTo>
                    <a:pt x="16451" y="17137"/>
                    <a:pt x="17326" y="16477"/>
                    <a:pt x="17807" y="15585"/>
                  </a:cubicBezTo>
                  <a:cubicBezTo>
                    <a:pt x="17987" y="15607"/>
                    <a:pt x="18169" y="15617"/>
                    <a:pt x="18354" y="15617"/>
                  </a:cubicBezTo>
                  <a:cubicBezTo>
                    <a:pt x="18609" y="15617"/>
                    <a:pt x="18869" y="15598"/>
                    <a:pt x="19128" y="15567"/>
                  </a:cubicBezTo>
                  <a:cubicBezTo>
                    <a:pt x="22250" y="15139"/>
                    <a:pt x="24445" y="12248"/>
                    <a:pt x="24017" y="9108"/>
                  </a:cubicBezTo>
                  <a:cubicBezTo>
                    <a:pt x="23678" y="6628"/>
                    <a:pt x="21804" y="4736"/>
                    <a:pt x="19485" y="4272"/>
                  </a:cubicBezTo>
                  <a:cubicBezTo>
                    <a:pt x="19485" y="4237"/>
                    <a:pt x="19467" y="4201"/>
                    <a:pt x="19467" y="4147"/>
                  </a:cubicBezTo>
                  <a:cubicBezTo>
                    <a:pt x="19352" y="3261"/>
                    <a:pt x="18587" y="2616"/>
                    <a:pt x="17701" y="2616"/>
                  </a:cubicBezTo>
                  <a:cubicBezTo>
                    <a:pt x="17625" y="2616"/>
                    <a:pt x="17547" y="2621"/>
                    <a:pt x="17468" y="2631"/>
                  </a:cubicBezTo>
                  <a:cubicBezTo>
                    <a:pt x="17112" y="2684"/>
                    <a:pt x="16790" y="2845"/>
                    <a:pt x="16541" y="3059"/>
                  </a:cubicBezTo>
                  <a:cubicBezTo>
                    <a:pt x="15339" y="1194"/>
                    <a:pt x="13256" y="1"/>
                    <a:pt x="10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92144" y="4037174"/>
              <a:ext cx="362148" cy="135500"/>
            </a:xfrm>
            <a:custGeom>
              <a:avLst/>
              <a:gdLst/>
              <a:ahLst/>
              <a:cxnLst/>
              <a:rect l="l" t="t" r="r" b="b"/>
              <a:pathLst>
                <a:path w="7994" h="2991" extrusionOk="0">
                  <a:moveTo>
                    <a:pt x="3543" y="1"/>
                  </a:moveTo>
                  <a:cubicBezTo>
                    <a:pt x="2988" y="1"/>
                    <a:pt x="2433" y="88"/>
                    <a:pt x="1910" y="278"/>
                  </a:cubicBezTo>
                  <a:cubicBezTo>
                    <a:pt x="1142" y="564"/>
                    <a:pt x="447" y="1027"/>
                    <a:pt x="0" y="1688"/>
                  </a:cubicBezTo>
                  <a:cubicBezTo>
                    <a:pt x="786" y="1509"/>
                    <a:pt x="1464" y="1384"/>
                    <a:pt x="2159" y="1349"/>
                  </a:cubicBezTo>
                  <a:cubicBezTo>
                    <a:pt x="2377" y="1331"/>
                    <a:pt x="2592" y="1323"/>
                    <a:pt x="2806" y="1323"/>
                  </a:cubicBezTo>
                  <a:cubicBezTo>
                    <a:pt x="3259" y="1323"/>
                    <a:pt x="3704" y="1359"/>
                    <a:pt x="4140" y="1420"/>
                  </a:cubicBezTo>
                  <a:cubicBezTo>
                    <a:pt x="4800" y="1527"/>
                    <a:pt x="5425" y="1705"/>
                    <a:pt x="6067" y="1973"/>
                  </a:cubicBezTo>
                  <a:cubicBezTo>
                    <a:pt x="6138" y="2009"/>
                    <a:pt x="6228" y="2027"/>
                    <a:pt x="6299" y="2080"/>
                  </a:cubicBezTo>
                  <a:cubicBezTo>
                    <a:pt x="6370" y="2116"/>
                    <a:pt x="6460" y="2152"/>
                    <a:pt x="6531" y="2187"/>
                  </a:cubicBezTo>
                  <a:cubicBezTo>
                    <a:pt x="6691" y="2259"/>
                    <a:pt x="6852" y="2330"/>
                    <a:pt x="7013" y="2419"/>
                  </a:cubicBezTo>
                  <a:cubicBezTo>
                    <a:pt x="7334" y="2598"/>
                    <a:pt x="7655" y="2776"/>
                    <a:pt x="7994" y="2990"/>
                  </a:cubicBezTo>
                  <a:cubicBezTo>
                    <a:pt x="7887" y="2598"/>
                    <a:pt x="7691" y="2241"/>
                    <a:pt x="7459" y="1920"/>
                  </a:cubicBezTo>
                  <a:cubicBezTo>
                    <a:pt x="7352" y="1759"/>
                    <a:pt x="7227" y="1598"/>
                    <a:pt x="7066" y="1456"/>
                  </a:cubicBezTo>
                  <a:cubicBezTo>
                    <a:pt x="6923" y="1313"/>
                    <a:pt x="6781" y="1170"/>
                    <a:pt x="6620" y="1045"/>
                  </a:cubicBezTo>
                  <a:cubicBezTo>
                    <a:pt x="5978" y="546"/>
                    <a:pt x="5193" y="189"/>
                    <a:pt x="4372" y="64"/>
                  </a:cubicBezTo>
                  <a:cubicBezTo>
                    <a:pt x="4098" y="22"/>
                    <a:pt x="3821" y="1"/>
                    <a:pt x="3543" y="1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433267" y="4013300"/>
              <a:ext cx="365365" cy="183611"/>
            </a:xfrm>
            <a:custGeom>
              <a:avLst/>
              <a:gdLst/>
              <a:ahLst/>
              <a:cxnLst/>
              <a:rect l="l" t="t" r="r" b="b"/>
              <a:pathLst>
                <a:path w="8065" h="4053" extrusionOk="0">
                  <a:moveTo>
                    <a:pt x="5051" y="0"/>
                  </a:moveTo>
                  <a:cubicBezTo>
                    <a:pt x="4370" y="0"/>
                    <a:pt x="3679" y="131"/>
                    <a:pt x="3051" y="377"/>
                  </a:cubicBezTo>
                  <a:cubicBezTo>
                    <a:pt x="2213" y="698"/>
                    <a:pt x="1481" y="1198"/>
                    <a:pt x="928" y="1840"/>
                  </a:cubicBezTo>
                  <a:cubicBezTo>
                    <a:pt x="393" y="2482"/>
                    <a:pt x="36" y="3250"/>
                    <a:pt x="0" y="4052"/>
                  </a:cubicBezTo>
                  <a:cubicBezTo>
                    <a:pt x="607" y="3499"/>
                    <a:pt x="1178" y="3018"/>
                    <a:pt x="1767" y="2625"/>
                  </a:cubicBezTo>
                  <a:cubicBezTo>
                    <a:pt x="2355" y="2215"/>
                    <a:pt x="2998" y="1911"/>
                    <a:pt x="3640" y="1662"/>
                  </a:cubicBezTo>
                  <a:cubicBezTo>
                    <a:pt x="4300" y="1394"/>
                    <a:pt x="4978" y="1233"/>
                    <a:pt x="5710" y="1108"/>
                  </a:cubicBezTo>
                  <a:cubicBezTo>
                    <a:pt x="5799" y="1108"/>
                    <a:pt x="5888" y="1091"/>
                    <a:pt x="5977" y="1073"/>
                  </a:cubicBezTo>
                  <a:cubicBezTo>
                    <a:pt x="6084" y="1073"/>
                    <a:pt x="6174" y="1055"/>
                    <a:pt x="6263" y="1055"/>
                  </a:cubicBezTo>
                  <a:cubicBezTo>
                    <a:pt x="6459" y="1019"/>
                    <a:pt x="6655" y="1001"/>
                    <a:pt x="6834" y="1001"/>
                  </a:cubicBezTo>
                  <a:cubicBezTo>
                    <a:pt x="7226" y="983"/>
                    <a:pt x="7637" y="983"/>
                    <a:pt x="8065" y="966"/>
                  </a:cubicBezTo>
                  <a:cubicBezTo>
                    <a:pt x="7744" y="698"/>
                    <a:pt x="7369" y="484"/>
                    <a:pt x="6959" y="341"/>
                  </a:cubicBezTo>
                  <a:cubicBezTo>
                    <a:pt x="6762" y="252"/>
                    <a:pt x="6548" y="181"/>
                    <a:pt x="6334" y="145"/>
                  </a:cubicBezTo>
                  <a:cubicBezTo>
                    <a:pt x="6120" y="91"/>
                    <a:pt x="5906" y="56"/>
                    <a:pt x="5674" y="38"/>
                  </a:cubicBezTo>
                  <a:cubicBezTo>
                    <a:pt x="5469" y="13"/>
                    <a:pt x="5260" y="0"/>
                    <a:pt x="5051" y="0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163437" y="273248"/>
            <a:ext cx="8733815" cy="4146999"/>
            <a:chOff x="163437" y="273248"/>
            <a:chExt cx="8733815" cy="4146999"/>
          </a:xfrm>
        </p:grpSpPr>
        <p:sp>
          <p:nvSpPr>
            <p:cNvPr id="98" name="Google Shape;98;p4"/>
            <p:cNvSpPr/>
            <p:nvPr/>
          </p:nvSpPr>
          <p:spPr>
            <a:xfrm>
              <a:off x="8666399" y="4300186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8634057" y="2351374"/>
              <a:ext cx="175413" cy="175413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0" y="1856"/>
                  </a:cubicBezTo>
                  <a:cubicBezTo>
                    <a:pt x="1410" y="1856"/>
                    <a:pt x="1856" y="2320"/>
                    <a:pt x="1856" y="3730"/>
                  </a:cubicBezTo>
                  <a:cubicBezTo>
                    <a:pt x="1856" y="2320"/>
                    <a:pt x="2320" y="1856"/>
                    <a:pt x="3729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200370" y="2966314"/>
              <a:ext cx="46181" cy="47028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999"/>
                  </a:cubicBezTo>
                  <a:cubicBezTo>
                    <a:pt x="500" y="625"/>
                    <a:pt x="607" y="500"/>
                    <a:pt x="981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6263092" y="273248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480099" y="4025261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199917" y="1474798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163437" y="671348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8851070" y="1601839"/>
              <a:ext cx="46181" cy="47027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999"/>
                  </a:cubicBezTo>
                  <a:cubicBezTo>
                    <a:pt x="500" y="625"/>
                    <a:pt x="607" y="500"/>
                    <a:pt x="981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"/>
          <p:cNvSpPr txBox="1">
            <a:spLocks noGrp="1"/>
          </p:cNvSpPr>
          <p:nvPr>
            <p:ph type="title"/>
          </p:nvPr>
        </p:nvSpPr>
        <p:spPr>
          <a:xfrm>
            <a:off x="720000" y="1232750"/>
            <a:ext cx="3738300" cy="146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7" name="Google Shape;187;p7"/>
          <p:cNvSpPr txBox="1">
            <a:spLocks noGrp="1"/>
          </p:cNvSpPr>
          <p:nvPr>
            <p:ph type="subTitle" idx="1"/>
          </p:nvPr>
        </p:nvSpPr>
        <p:spPr>
          <a:xfrm>
            <a:off x="977175" y="2696375"/>
            <a:ext cx="3481200" cy="12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88" name="Google Shape;188;p7"/>
          <p:cNvGrpSpPr/>
          <p:nvPr/>
        </p:nvGrpSpPr>
        <p:grpSpPr>
          <a:xfrm>
            <a:off x="7106567" y="-545809"/>
            <a:ext cx="2820983" cy="1685323"/>
            <a:chOff x="7106567" y="-545809"/>
            <a:chExt cx="2820983" cy="1685323"/>
          </a:xfrm>
        </p:grpSpPr>
        <p:grpSp>
          <p:nvGrpSpPr>
            <p:cNvPr id="189" name="Google Shape;189;p7"/>
            <p:cNvGrpSpPr/>
            <p:nvPr/>
          </p:nvGrpSpPr>
          <p:grpSpPr>
            <a:xfrm>
              <a:off x="7474587" y="-458560"/>
              <a:ext cx="2372387" cy="1551197"/>
              <a:chOff x="7474587" y="-458560"/>
              <a:chExt cx="2372387" cy="1551197"/>
            </a:xfrm>
          </p:grpSpPr>
          <p:sp>
            <p:nvSpPr>
              <p:cNvPr id="190" name="Google Shape;190;p7"/>
              <p:cNvSpPr/>
              <p:nvPr/>
            </p:nvSpPr>
            <p:spPr>
              <a:xfrm rot="1638287">
                <a:off x="9420892" y="322506"/>
                <a:ext cx="268994" cy="75023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13206" extrusionOk="0">
                    <a:moveTo>
                      <a:pt x="870" y="0"/>
                    </a:moveTo>
                    <a:lnTo>
                      <a:pt x="1" y="846"/>
                    </a:lnTo>
                    <a:cubicBezTo>
                      <a:pt x="755" y="1624"/>
                      <a:pt x="1396" y="2504"/>
                      <a:pt x="1933" y="3442"/>
                    </a:cubicBezTo>
                    <a:cubicBezTo>
                      <a:pt x="2459" y="4391"/>
                      <a:pt x="2870" y="5397"/>
                      <a:pt x="3133" y="6449"/>
                    </a:cubicBezTo>
                    <a:cubicBezTo>
                      <a:pt x="3396" y="7501"/>
                      <a:pt x="3522" y="8587"/>
                      <a:pt x="3511" y="9673"/>
                    </a:cubicBezTo>
                    <a:cubicBezTo>
                      <a:pt x="3488" y="10759"/>
                      <a:pt x="3328" y="11834"/>
                      <a:pt x="3031" y="12874"/>
                    </a:cubicBezTo>
                    <a:lnTo>
                      <a:pt x="4197" y="13206"/>
                    </a:lnTo>
                    <a:cubicBezTo>
                      <a:pt x="4517" y="12074"/>
                      <a:pt x="4700" y="10885"/>
                      <a:pt x="4711" y="9696"/>
                    </a:cubicBezTo>
                    <a:cubicBezTo>
                      <a:pt x="4734" y="8507"/>
                      <a:pt x="4597" y="7306"/>
                      <a:pt x="4300" y="6163"/>
                    </a:cubicBezTo>
                    <a:cubicBezTo>
                      <a:pt x="4014" y="5008"/>
                      <a:pt x="3557" y="3899"/>
                      <a:pt x="2985" y="2858"/>
                    </a:cubicBezTo>
                    <a:cubicBezTo>
                      <a:pt x="2402" y="1818"/>
                      <a:pt x="1704" y="858"/>
                      <a:pt x="8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 rot="1638287">
                <a:off x="8991684" y="-69703"/>
                <a:ext cx="744436" cy="282742"/>
              </a:xfrm>
              <a:custGeom>
                <a:avLst/>
                <a:gdLst/>
                <a:ahLst/>
                <a:cxnLst/>
                <a:rect l="l" t="t" r="r" b="b"/>
                <a:pathLst>
                  <a:path w="13104" h="4977" extrusionOk="0">
                    <a:moveTo>
                      <a:pt x="3279" y="0"/>
                    </a:moveTo>
                    <a:cubicBezTo>
                      <a:pt x="2175" y="0"/>
                      <a:pt x="1073" y="138"/>
                      <a:pt x="1" y="414"/>
                    </a:cubicBezTo>
                    <a:lnTo>
                      <a:pt x="298" y="1580"/>
                    </a:lnTo>
                    <a:cubicBezTo>
                      <a:pt x="1306" y="1328"/>
                      <a:pt x="2346" y="1202"/>
                      <a:pt x="3376" y="1202"/>
                    </a:cubicBezTo>
                    <a:cubicBezTo>
                      <a:pt x="3421" y="1202"/>
                      <a:pt x="3466" y="1203"/>
                      <a:pt x="3511" y="1203"/>
                    </a:cubicBezTo>
                    <a:cubicBezTo>
                      <a:pt x="4597" y="1226"/>
                      <a:pt x="5683" y="1386"/>
                      <a:pt x="6724" y="1683"/>
                    </a:cubicBezTo>
                    <a:cubicBezTo>
                      <a:pt x="7753" y="1981"/>
                      <a:pt x="8759" y="2404"/>
                      <a:pt x="9696" y="2964"/>
                    </a:cubicBezTo>
                    <a:cubicBezTo>
                      <a:pt x="10622" y="3524"/>
                      <a:pt x="11480" y="4199"/>
                      <a:pt x="12235" y="4976"/>
                    </a:cubicBezTo>
                    <a:lnTo>
                      <a:pt x="13104" y="4130"/>
                    </a:lnTo>
                    <a:cubicBezTo>
                      <a:pt x="12280" y="3284"/>
                      <a:pt x="11331" y="2541"/>
                      <a:pt x="10314" y="1923"/>
                    </a:cubicBezTo>
                    <a:cubicBezTo>
                      <a:pt x="9296" y="1317"/>
                      <a:pt x="8187" y="849"/>
                      <a:pt x="7055" y="517"/>
                    </a:cubicBezTo>
                    <a:cubicBezTo>
                      <a:pt x="5912" y="197"/>
                      <a:pt x="4723" y="14"/>
                      <a:pt x="3534" y="3"/>
                    </a:cubicBezTo>
                    <a:cubicBezTo>
                      <a:pt x="3449" y="1"/>
                      <a:pt x="3364" y="0"/>
                      <a:pt x="3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7"/>
              <p:cNvSpPr/>
              <p:nvPr/>
            </p:nvSpPr>
            <p:spPr>
              <a:xfrm rot="1638287">
                <a:off x="8434005" y="-358346"/>
                <a:ext cx="572302" cy="557361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9811" extrusionOk="0">
                    <a:moveTo>
                      <a:pt x="9777" y="0"/>
                    </a:moveTo>
                    <a:cubicBezTo>
                      <a:pt x="8622" y="286"/>
                      <a:pt x="7513" y="743"/>
                      <a:pt x="6472" y="1315"/>
                    </a:cubicBezTo>
                    <a:cubicBezTo>
                      <a:pt x="5443" y="1898"/>
                      <a:pt x="4471" y="2596"/>
                      <a:pt x="3625" y="3430"/>
                    </a:cubicBezTo>
                    <a:cubicBezTo>
                      <a:pt x="2768" y="4253"/>
                      <a:pt x="2025" y="5202"/>
                      <a:pt x="1407" y="6220"/>
                    </a:cubicBezTo>
                    <a:cubicBezTo>
                      <a:pt x="801" y="7238"/>
                      <a:pt x="332" y="8347"/>
                      <a:pt x="1" y="9479"/>
                    </a:cubicBezTo>
                    <a:lnTo>
                      <a:pt x="1167" y="9810"/>
                    </a:lnTo>
                    <a:cubicBezTo>
                      <a:pt x="1464" y="8781"/>
                      <a:pt x="1887" y="7775"/>
                      <a:pt x="2448" y="6837"/>
                    </a:cubicBezTo>
                    <a:cubicBezTo>
                      <a:pt x="3008" y="5911"/>
                      <a:pt x="3682" y="5054"/>
                      <a:pt x="4460" y="4299"/>
                    </a:cubicBezTo>
                    <a:cubicBezTo>
                      <a:pt x="5237" y="3545"/>
                      <a:pt x="6118" y="2904"/>
                      <a:pt x="7067" y="2367"/>
                    </a:cubicBezTo>
                    <a:cubicBezTo>
                      <a:pt x="8004" y="1841"/>
                      <a:pt x="9022" y="1429"/>
                      <a:pt x="10074" y="1166"/>
                    </a:cubicBezTo>
                    <a:lnTo>
                      <a:pt x="977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7"/>
              <p:cNvSpPr/>
              <p:nvPr/>
            </p:nvSpPr>
            <p:spPr>
              <a:xfrm rot="1638287">
                <a:off x="7962310" y="-57366"/>
                <a:ext cx="379433" cy="370968"/>
              </a:xfrm>
              <a:custGeom>
                <a:avLst/>
                <a:gdLst/>
                <a:ahLst/>
                <a:cxnLst/>
                <a:rect l="l" t="t" r="r" b="b"/>
                <a:pathLst>
                  <a:path w="6679" h="6530" extrusionOk="0">
                    <a:moveTo>
                      <a:pt x="5512" y="1"/>
                    </a:moveTo>
                    <a:cubicBezTo>
                      <a:pt x="5146" y="1304"/>
                      <a:pt x="4449" y="2493"/>
                      <a:pt x="3477" y="3419"/>
                    </a:cubicBezTo>
                    <a:cubicBezTo>
                      <a:pt x="2996" y="3888"/>
                      <a:pt x="2448" y="4288"/>
                      <a:pt x="1865" y="4620"/>
                    </a:cubicBezTo>
                    <a:cubicBezTo>
                      <a:pt x="1281" y="4940"/>
                      <a:pt x="653" y="5203"/>
                      <a:pt x="1" y="5352"/>
                    </a:cubicBezTo>
                    <a:lnTo>
                      <a:pt x="298" y="6529"/>
                    </a:lnTo>
                    <a:cubicBezTo>
                      <a:pt x="1053" y="6346"/>
                      <a:pt x="1773" y="6049"/>
                      <a:pt x="2459" y="5672"/>
                    </a:cubicBezTo>
                    <a:cubicBezTo>
                      <a:pt x="3134" y="5283"/>
                      <a:pt x="3763" y="4826"/>
                      <a:pt x="4323" y="4288"/>
                    </a:cubicBezTo>
                    <a:cubicBezTo>
                      <a:pt x="5443" y="3214"/>
                      <a:pt x="6255" y="1830"/>
                      <a:pt x="6678" y="332"/>
                    </a:cubicBezTo>
                    <a:lnTo>
                      <a:pt x="551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7"/>
              <p:cNvSpPr/>
              <p:nvPr/>
            </p:nvSpPr>
            <p:spPr>
              <a:xfrm rot="1638287">
                <a:off x="7493667" y="-74089"/>
                <a:ext cx="485951" cy="201220"/>
              </a:xfrm>
              <a:custGeom>
                <a:avLst/>
                <a:gdLst/>
                <a:ahLst/>
                <a:cxnLst/>
                <a:rect l="l" t="t" r="r" b="b"/>
                <a:pathLst>
                  <a:path w="8554" h="3542" extrusionOk="0">
                    <a:moveTo>
                      <a:pt x="870" y="0"/>
                    </a:moveTo>
                    <a:lnTo>
                      <a:pt x="1" y="846"/>
                    </a:lnTo>
                    <a:cubicBezTo>
                      <a:pt x="1075" y="1967"/>
                      <a:pt x="2459" y="2767"/>
                      <a:pt x="3957" y="3202"/>
                    </a:cubicBezTo>
                    <a:cubicBezTo>
                      <a:pt x="4753" y="3427"/>
                      <a:pt x="5575" y="3542"/>
                      <a:pt x="6397" y="3542"/>
                    </a:cubicBezTo>
                    <a:cubicBezTo>
                      <a:pt x="7122" y="3542"/>
                      <a:pt x="7846" y="3452"/>
                      <a:pt x="8553" y="3270"/>
                    </a:cubicBezTo>
                    <a:lnTo>
                      <a:pt x="8256" y="2093"/>
                    </a:lnTo>
                    <a:cubicBezTo>
                      <a:pt x="7646" y="2253"/>
                      <a:pt x="7021" y="2331"/>
                      <a:pt x="6397" y="2331"/>
                    </a:cubicBezTo>
                    <a:cubicBezTo>
                      <a:pt x="5686" y="2331"/>
                      <a:pt x="4976" y="2230"/>
                      <a:pt x="4288" y="2035"/>
                    </a:cubicBezTo>
                    <a:cubicBezTo>
                      <a:pt x="2985" y="1670"/>
                      <a:pt x="1807" y="972"/>
                      <a:pt x="8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" name="Google Shape;195;p7"/>
            <p:cNvGrpSpPr/>
            <p:nvPr/>
          </p:nvGrpSpPr>
          <p:grpSpPr>
            <a:xfrm>
              <a:off x="7401078" y="-537025"/>
              <a:ext cx="2364428" cy="1582523"/>
              <a:chOff x="7401078" y="-537025"/>
              <a:chExt cx="2364428" cy="1582523"/>
            </a:xfrm>
          </p:grpSpPr>
          <p:sp>
            <p:nvSpPr>
              <p:cNvPr id="196" name="Google Shape;196;p7"/>
              <p:cNvSpPr/>
              <p:nvPr/>
            </p:nvSpPr>
            <p:spPr>
              <a:xfrm rot="1638287">
                <a:off x="8983618" y="-16357"/>
                <a:ext cx="680127" cy="262518"/>
              </a:xfrm>
              <a:custGeom>
                <a:avLst/>
                <a:gdLst/>
                <a:ahLst/>
                <a:cxnLst/>
                <a:rect l="l" t="t" r="r" b="b"/>
                <a:pathLst>
                  <a:path w="11972" h="4621" extrusionOk="0">
                    <a:moveTo>
                      <a:pt x="3089" y="0"/>
                    </a:moveTo>
                    <a:cubicBezTo>
                      <a:pt x="2048" y="0"/>
                      <a:pt x="1009" y="126"/>
                      <a:pt x="0" y="379"/>
                    </a:cubicBezTo>
                    <a:lnTo>
                      <a:pt x="298" y="1556"/>
                    </a:lnTo>
                    <a:cubicBezTo>
                      <a:pt x="1200" y="1317"/>
                      <a:pt x="2133" y="1212"/>
                      <a:pt x="3067" y="1212"/>
                    </a:cubicBezTo>
                    <a:cubicBezTo>
                      <a:pt x="3116" y="1212"/>
                      <a:pt x="3165" y="1213"/>
                      <a:pt x="3213" y="1213"/>
                    </a:cubicBezTo>
                    <a:cubicBezTo>
                      <a:pt x="4197" y="1225"/>
                      <a:pt x="5168" y="1373"/>
                      <a:pt x="6106" y="1636"/>
                    </a:cubicBezTo>
                    <a:cubicBezTo>
                      <a:pt x="7055" y="1911"/>
                      <a:pt x="7958" y="2299"/>
                      <a:pt x="8804" y="2802"/>
                    </a:cubicBezTo>
                    <a:cubicBezTo>
                      <a:pt x="9639" y="3306"/>
                      <a:pt x="10417" y="3912"/>
                      <a:pt x="11103" y="4620"/>
                    </a:cubicBezTo>
                    <a:lnTo>
                      <a:pt x="11972" y="3774"/>
                    </a:lnTo>
                    <a:cubicBezTo>
                      <a:pt x="11217" y="2997"/>
                      <a:pt x="10348" y="2322"/>
                      <a:pt x="9422" y="1762"/>
                    </a:cubicBezTo>
                    <a:cubicBezTo>
                      <a:pt x="8484" y="1202"/>
                      <a:pt x="7478" y="779"/>
                      <a:pt x="6438" y="470"/>
                    </a:cubicBezTo>
                    <a:cubicBezTo>
                      <a:pt x="5397" y="184"/>
                      <a:pt x="4322" y="13"/>
                      <a:pt x="3225" y="1"/>
                    </a:cubicBezTo>
                    <a:cubicBezTo>
                      <a:pt x="3180" y="1"/>
                      <a:pt x="3134" y="0"/>
                      <a:pt x="30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7"/>
              <p:cNvSpPr/>
              <p:nvPr/>
            </p:nvSpPr>
            <p:spPr>
              <a:xfrm rot="1638287">
                <a:off x="8042272" y="-384616"/>
                <a:ext cx="885381" cy="909411"/>
              </a:xfrm>
              <a:custGeom>
                <a:avLst/>
                <a:gdLst/>
                <a:ahLst/>
                <a:cxnLst/>
                <a:rect l="l" t="t" r="r" b="b"/>
                <a:pathLst>
                  <a:path w="15585" h="16008" extrusionOk="0">
                    <a:moveTo>
                      <a:pt x="15287" y="1"/>
                    </a:moveTo>
                    <a:cubicBezTo>
                      <a:pt x="14236" y="263"/>
                      <a:pt x="13229" y="675"/>
                      <a:pt x="12269" y="1201"/>
                    </a:cubicBezTo>
                    <a:cubicBezTo>
                      <a:pt x="11331" y="1738"/>
                      <a:pt x="10451" y="2379"/>
                      <a:pt x="9674" y="3133"/>
                    </a:cubicBezTo>
                    <a:cubicBezTo>
                      <a:pt x="8885" y="3888"/>
                      <a:pt x="8210" y="4757"/>
                      <a:pt x="7650" y="5683"/>
                    </a:cubicBezTo>
                    <a:cubicBezTo>
                      <a:pt x="7090" y="6621"/>
                      <a:pt x="6666" y="7627"/>
                      <a:pt x="6369" y="8667"/>
                    </a:cubicBezTo>
                    <a:cubicBezTo>
                      <a:pt x="5935" y="10154"/>
                      <a:pt x="5134" y="11526"/>
                      <a:pt x="4014" y="12600"/>
                    </a:cubicBezTo>
                    <a:cubicBezTo>
                      <a:pt x="3465" y="13149"/>
                      <a:pt x="2836" y="13595"/>
                      <a:pt x="2162" y="13984"/>
                    </a:cubicBezTo>
                    <a:cubicBezTo>
                      <a:pt x="1476" y="14350"/>
                      <a:pt x="755" y="14658"/>
                      <a:pt x="1" y="14841"/>
                    </a:cubicBezTo>
                    <a:lnTo>
                      <a:pt x="298" y="16008"/>
                    </a:lnTo>
                    <a:cubicBezTo>
                      <a:pt x="1155" y="15802"/>
                      <a:pt x="1979" y="15459"/>
                      <a:pt x="2745" y="15036"/>
                    </a:cubicBezTo>
                    <a:cubicBezTo>
                      <a:pt x="3511" y="14601"/>
                      <a:pt x="4231" y="14087"/>
                      <a:pt x="4860" y="13469"/>
                    </a:cubicBezTo>
                    <a:cubicBezTo>
                      <a:pt x="5489" y="12863"/>
                      <a:pt x="6038" y="12166"/>
                      <a:pt x="6484" y="11411"/>
                    </a:cubicBezTo>
                    <a:cubicBezTo>
                      <a:pt x="6941" y="10657"/>
                      <a:pt x="7295" y="9811"/>
                      <a:pt x="7535" y="8964"/>
                    </a:cubicBezTo>
                    <a:cubicBezTo>
                      <a:pt x="7810" y="8027"/>
                      <a:pt x="8187" y="7147"/>
                      <a:pt x="8690" y="6300"/>
                    </a:cubicBezTo>
                    <a:cubicBezTo>
                      <a:pt x="9193" y="5466"/>
                      <a:pt x="9799" y="4688"/>
                      <a:pt x="10508" y="4002"/>
                    </a:cubicBezTo>
                    <a:cubicBezTo>
                      <a:pt x="11206" y="3316"/>
                      <a:pt x="12006" y="2733"/>
                      <a:pt x="12864" y="2253"/>
                    </a:cubicBezTo>
                    <a:cubicBezTo>
                      <a:pt x="13721" y="1784"/>
                      <a:pt x="14636" y="1407"/>
                      <a:pt x="15585" y="1178"/>
                    </a:cubicBezTo>
                    <a:lnTo>
                      <a:pt x="1528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7"/>
              <p:cNvSpPr/>
              <p:nvPr/>
            </p:nvSpPr>
            <p:spPr>
              <a:xfrm rot="1638287">
                <a:off x="9372717" y="341152"/>
                <a:ext cx="249509" cy="685297"/>
              </a:xfrm>
              <a:custGeom>
                <a:avLst/>
                <a:gdLst/>
                <a:ahLst/>
                <a:cxnLst/>
                <a:rect l="l" t="t" r="r" b="b"/>
                <a:pathLst>
                  <a:path w="4392" h="12063" extrusionOk="0">
                    <a:moveTo>
                      <a:pt x="870" y="0"/>
                    </a:moveTo>
                    <a:lnTo>
                      <a:pt x="1" y="846"/>
                    </a:lnTo>
                    <a:cubicBezTo>
                      <a:pt x="687" y="1544"/>
                      <a:pt x="1270" y="2344"/>
                      <a:pt x="1750" y="3202"/>
                    </a:cubicBezTo>
                    <a:cubicBezTo>
                      <a:pt x="2219" y="4059"/>
                      <a:pt x="2596" y="4974"/>
                      <a:pt x="2825" y="5923"/>
                    </a:cubicBezTo>
                    <a:cubicBezTo>
                      <a:pt x="3076" y="6872"/>
                      <a:pt x="3179" y="7855"/>
                      <a:pt x="3168" y="8827"/>
                    </a:cubicBezTo>
                    <a:cubicBezTo>
                      <a:pt x="3156" y="9810"/>
                      <a:pt x="3008" y="10794"/>
                      <a:pt x="2745" y="11731"/>
                    </a:cubicBezTo>
                    <a:lnTo>
                      <a:pt x="3911" y="12063"/>
                    </a:lnTo>
                    <a:cubicBezTo>
                      <a:pt x="4197" y="11022"/>
                      <a:pt x="4368" y="9936"/>
                      <a:pt x="4380" y="8850"/>
                    </a:cubicBezTo>
                    <a:cubicBezTo>
                      <a:pt x="4391" y="7764"/>
                      <a:pt x="4265" y="6678"/>
                      <a:pt x="4002" y="5626"/>
                    </a:cubicBezTo>
                    <a:cubicBezTo>
                      <a:pt x="3739" y="4574"/>
                      <a:pt x="3328" y="3556"/>
                      <a:pt x="2802" y="2607"/>
                    </a:cubicBezTo>
                    <a:cubicBezTo>
                      <a:pt x="2264" y="1670"/>
                      <a:pt x="1624" y="778"/>
                      <a:pt x="8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7"/>
              <p:cNvSpPr/>
              <p:nvPr/>
            </p:nvSpPr>
            <p:spPr>
              <a:xfrm rot="1638287">
                <a:off x="7421256" y="-40990"/>
                <a:ext cx="550203" cy="221615"/>
              </a:xfrm>
              <a:custGeom>
                <a:avLst/>
                <a:gdLst/>
                <a:ahLst/>
                <a:cxnLst/>
                <a:rect l="l" t="t" r="r" b="b"/>
                <a:pathLst>
                  <a:path w="9685" h="3901" extrusionOk="0">
                    <a:moveTo>
                      <a:pt x="870" y="0"/>
                    </a:moveTo>
                    <a:lnTo>
                      <a:pt x="1" y="847"/>
                    </a:lnTo>
                    <a:cubicBezTo>
                      <a:pt x="607" y="1475"/>
                      <a:pt x="1304" y="2024"/>
                      <a:pt x="2059" y="2470"/>
                    </a:cubicBezTo>
                    <a:cubicBezTo>
                      <a:pt x="2813" y="2927"/>
                      <a:pt x="3637" y="3270"/>
                      <a:pt x="4471" y="3511"/>
                    </a:cubicBezTo>
                    <a:cubicBezTo>
                      <a:pt x="5329" y="3751"/>
                      <a:pt x="6198" y="3888"/>
                      <a:pt x="7078" y="3899"/>
                    </a:cubicBezTo>
                    <a:cubicBezTo>
                      <a:pt x="7122" y="3900"/>
                      <a:pt x="7166" y="3900"/>
                      <a:pt x="7210" y="3900"/>
                    </a:cubicBezTo>
                    <a:cubicBezTo>
                      <a:pt x="8046" y="3900"/>
                      <a:pt x="8881" y="3797"/>
                      <a:pt x="9685" y="3591"/>
                    </a:cubicBezTo>
                    <a:lnTo>
                      <a:pt x="9388" y="2424"/>
                    </a:lnTo>
                    <a:cubicBezTo>
                      <a:pt x="8692" y="2605"/>
                      <a:pt x="7977" y="2692"/>
                      <a:pt x="7260" y="2692"/>
                    </a:cubicBezTo>
                    <a:cubicBezTo>
                      <a:pt x="6433" y="2692"/>
                      <a:pt x="5605" y="2576"/>
                      <a:pt x="4803" y="2356"/>
                    </a:cubicBezTo>
                    <a:cubicBezTo>
                      <a:pt x="3316" y="1921"/>
                      <a:pt x="1944" y="1121"/>
                      <a:pt x="8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" name="Google Shape;200;p7"/>
            <p:cNvGrpSpPr/>
            <p:nvPr/>
          </p:nvGrpSpPr>
          <p:grpSpPr>
            <a:xfrm>
              <a:off x="7327700" y="-283850"/>
              <a:ext cx="2356894" cy="1282496"/>
              <a:chOff x="7327700" y="-283850"/>
              <a:chExt cx="2356894" cy="1282496"/>
            </a:xfrm>
          </p:grpSpPr>
          <p:sp>
            <p:nvSpPr>
              <p:cNvPr id="201" name="Google Shape;201;p7"/>
              <p:cNvSpPr/>
              <p:nvPr/>
            </p:nvSpPr>
            <p:spPr>
              <a:xfrm rot="1638287">
                <a:off x="9324508" y="359942"/>
                <a:ext cx="230648" cy="620363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10920" extrusionOk="0">
                    <a:moveTo>
                      <a:pt x="858" y="1"/>
                    </a:moveTo>
                    <a:lnTo>
                      <a:pt x="0" y="847"/>
                    </a:lnTo>
                    <a:cubicBezTo>
                      <a:pt x="606" y="1475"/>
                      <a:pt x="1132" y="2184"/>
                      <a:pt x="1567" y="2950"/>
                    </a:cubicBezTo>
                    <a:cubicBezTo>
                      <a:pt x="1978" y="3716"/>
                      <a:pt x="2321" y="4540"/>
                      <a:pt x="2527" y="5386"/>
                    </a:cubicBezTo>
                    <a:cubicBezTo>
                      <a:pt x="2745" y="6232"/>
                      <a:pt x="2847" y="7112"/>
                      <a:pt x="2836" y="7993"/>
                    </a:cubicBezTo>
                    <a:cubicBezTo>
                      <a:pt x="2825" y="8873"/>
                      <a:pt x="2687" y="9742"/>
                      <a:pt x="2447" y="10588"/>
                    </a:cubicBezTo>
                    <a:lnTo>
                      <a:pt x="3613" y="10920"/>
                    </a:lnTo>
                    <a:cubicBezTo>
                      <a:pt x="3876" y="9971"/>
                      <a:pt x="4025" y="8987"/>
                      <a:pt x="4037" y="8016"/>
                    </a:cubicBezTo>
                    <a:cubicBezTo>
                      <a:pt x="4059" y="7032"/>
                      <a:pt x="3945" y="6037"/>
                      <a:pt x="3705" y="5089"/>
                    </a:cubicBezTo>
                    <a:cubicBezTo>
                      <a:pt x="3465" y="4140"/>
                      <a:pt x="3088" y="3225"/>
                      <a:pt x="2619" y="2356"/>
                    </a:cubicBezTo>
                    <a:cubicBezTo>
                      <a:pt x="2127" y="1510"/>
                      <a:pt x="1555" y="709"/>
                      <a:pt x="8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7"/>
              <p:cNvSpPr/>
              <p:nvPr/>
            </p:nvSpPr>
            <p:spPr>
              <a:xfrm rot="1638287">
                <a:off x="8976076" y="37405"/>
                <a:ext cx="614512" cy="241839"/>
              </a:xfrm>
              <a:custGeom>
                <a:avLst/>
                <a:gdLst/>
                <a:ahLst/>
                <a:cxnLst/>
                <a:rect l="l" t="t" r="r" b="b"/>
                <a:pathLst>
                  <a:path w="10817" h="4257" extrusionOk="0">
                    <a:moveTo>
                      <a:pt x="2670" y="0"/>
                    </a:moveTo>
                    <a:cubicBezTo>
                      <a:pt x="1769" y="0"/>
                      <a:pt x="870" y="115"/>
                      <a:pt x="1" y="335"/>
                    </a:cubicBezTo>
                    <a:lnTo>
                      <a:pt x="298" y="1513"/>
                    </a:lnTo>
                    <a:cubicBezTo>
                      <a:pt x="1102" y="1306"/>
                      <a:pt x="1937" y="1203"/>
                      <a:pt x="2763" y="1203"/>
                    </a:cubicBezTo>
                    <a:cubicBezTo>
                      <a:pt x="2807" y="1203"/>
                      <a:pt x="2850" y="1203"/>
                      <a:pt x="2893" y="1204"/>
                    </a:cubicBezTo>
                    <a:cubicBezTo>
                      <a:pt x="3774" y="1215"/>
                      <a:pt x="4643" y="1352"/>
                      <a:pt x="5489" y="1593"/>
                    </a:cubicBezTo>
                    <a:cubicBezTo>
                      <a:pt x="6335" y="1833"/>
                      <a:pt x="7147" y="2176"/>
                      <a:pt x="7901" y="2622"/>
                    </a:cubicBezTo>
                    <a:cubicBezTo>
                      <a:pt x="8656" y="3079"/>
                      <a:pt x="9342" y="3628"/>
                      <a:pt x="9959" y="4257"/>
                    </a:cubicBezTo>
                    <a:lnTo>
                      <a:pt x="10817" y="3411"/>
                    </a:lnTo>
                    <a:cubicBezTo>
                      <a:pt x="10142" y="2702"/>
                      <a:pt x="9365" y="2096"/>
                      <a:pt x="8519" y="1593"/>
                    </a:cubicBezTo>
                    <a:cubicBezTo>
                      <a:pt x="7673" y="1089"/>
                      <a:pt x="6758" y="701"/>
                      <a:pt x="5820" y="426"/>
                    </a:cubicBezTo>
                    <a:cubicBezTo>
                      <a:pt x="4871" y="163"/>
                      <a:pt x="3900" y="15"/>
                      <a:pt x="2916" y="3"/>
                    </a:cubicBezTo>
                    <a:cubicBezTo>
                      <a:pt x="2834" y="1"/>
                      <a:pt x="2752" y="0"/>
                      <a:pt x="26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7"/>
              <p:cNvSpPr/>
              <p:nvPr/>
            </p:nvSpPr>
            <p:spPr>
              <a:xfrm rot="1638287">
                <a:off x="8515984" y="-200509"/>
                <a:ext cx="476180" cy="464477"/>
              </a:xfrm>
              <a:custGeom>
                <a:avLst/>
                <a:gdLst/>
                <a:ahLst/>
                <a:cxnLst/>
                <a:rect l="l" t="t" r="r" b="b"/>
                <a:pathLst>
                  <a:path w="8382" h="8176" extrusionOk="0">
                    <a:moveTo>
                      <a:pt x="8084" y="1"/>
                    </a:moveTo>
                    <a:cubicBezTo>
                      <a:pt x="7123" y="241"/>
                      <a:pt x="6209" y="618"/>
                      <a:pt x="5351" y="1087"/>
                    </a:cubicBezTo>
                    <a:cubicBezTo>
                      <a:pt x="4494" y="1579"/>
                      <a:pt x="3693" y="2150"/>
                      <a:pt x="2996" y="2848"/>
                    </a:cubicBezTo>
                    <a:cubicBezTo>
                      <a:pt x="2287" y="3522"/>
                      <a:pt x="1669" y="4300"/>
                      <a:pt x="1166" y="5146"/>
                    </a:cubicBezTo>
                    <a:cubicBezTo>
                      <a:pt x="663" y="5992"/>
                      <a:pt x="275" y="6907"/>
                      <a:pt x="0" y="7844"/>
                    </a:cubicBezTo>
                    <a:lnTo>
                      <a:pt x="1166" y="8176"/>
                    </a:lnTo>
                    <a:cubicBezTo>
                      <a:pt x="1406" y="7330"/>
                      <a:pt x="1749" y="6518"/>
                      <a:pt x="2207" y="5763"/>
                    </a:cubicBezTo>
                    <a:cubicBezTo>
                      <a:pt x="2653" y="5009"/>
                      <a:pt x="3202" y="4323"/>
                      <a:pt x="3830" y="3705"/>
                    </a:cubicBezTo>
                    <a:cubicBezTo>
                      <a:pt x="4459" y="3099"/>
                      <a:pt x="5180" y="2573"/>
                      <a:pt x="5934" y="2139"/>
                    </a:cubicBezTo>
                    <a:cubicBezTo>
                      <a:pt x="6700" y="1727"/>
                      <a:pt x="7523" y="1384"/>
                      <a:pt x="8381" y="1179"/>
                    </a:cubicBezTo>
                    <a:lnTo>
                      <a:pt x="8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7"/>
              <p:cNvSpPr/>
              <p:nvPr/>
            </p:nvSpPr>
            <p:spPr>
              <a:xfrm rot="1638287">
                <a:off x="7348870" y="-7706"/>
                <a:ext cx="615193" cy="241726"/>
              </a:xfrm>
              <a:custGeom>
                <a:avLst/>
                <a:gdLst/>
                <a:ahLst/>
                <a:cxnLst/>
                <a:rect l="l" t="t" r="r" b="b"/>
                <a:pathLst>
                  <a:path w="10829" h="4255" extrusionOk="0">
                    <a:moveTo>
                      <a:pt x="870" y="1"/>
                    </a:moveTo>
                    <a:lnTo>
                      <a:pt x="1" y="835"/>
                    </a:lnTo>
                    <a:cubicBezTo>
                      <a:pt x="675" y="1544"/>
                      <a:pt x="1464" y="2162"/>
                      <a:pt x="2299" y="2665"/>
                    </a:cubicBezTo>
                    <a:cubicBezTo>
                      <a:pt x="3145" y="3168"/>
                      <a:pt x="4059" y="3557"/>
                      <a:pt x="4997" y="3831"/>
                    </a:cubicBezTo>
                    <a:cubicBezTo>
                      <a:pt x="5946" y="4094"/>
                      <a:pt x="6929" y="4243"/>
                      <a:pt x="7901" y="4254"/>
                    </a:cubicBezTo>
                    <a:cubicBezTo>
                      <a:pt x="7950" y="4255"/>
                      <a:pt x="7999" y="4255"/>
                      <a:pt x="8048" y="4255"/>
                    </a:cubicBezTo>
                    <a:cubicBezTo>
                      <a:pt x="8983" y="4255"/>
                      <a:pt x="9926" y="4150"/>
                      <a:pt x="10828" y="3911"/>
                    </a:cubicBezTo>
                    <a:lnTo>
                      <a:pt x="10531" y="2745"/>
                    </a:lnTo>
                    <a:cubicBezTo>
                      <a:pt x="9727" y="2951"/>
                      <a:pt x="8892" y="3054"/>
                      <a:pt x="8056" y="3054"/>
                    </a:cubicBezTo>
                    <a:cubicBezTo>
                      <a:pt x="8012" y="3054"/>
                      <a:pt x="7968" y="3054"/>
                      <a:pt x="7924" y="3053"/>
                    </a:cubicBezTo>
                    <a:cubicBezTo>
                      <a:pt x="7044" y="3042"/>
                      <a:pt x="6175" y="2905"/>
                      <a:pt x="5329" y="2665"/>
                    </a:cubicBezTo>
                    <a:cubicBezTo>
                      <a:pt x="4483" y="2425"/>
                      <a:pt x="3671" y="2082"/>
                      <a:pt x="2916" y="1624"/>
                    </a:cubicBezTo>
                    <a:cubicBezTo>
                      <a:pt x="2173" y="1178"/>
                      <a:pt x="1475" y="630"/>
                      <a:pt x="8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7"/>
              <p:cNvSpPr/>
              <p:nvPr/>
            </p:nvSpPr>
            <p:spPr>
              <a:xfrm rot="1638287">
                <a:off x="7948102" y="7615"/>
                <a:ext cx="475555" cy="463795"/>
              </a:xfrm>
              <a:custGeom>
                <a:avLst/>
                <a:gdLst/>
                <a:ahLst/>
                <a:cxnLst/>
                <a:rect l="l" t="t" r="r" b="b"/>
                <a:pathLst>
                  <a:path w="8371" h="8164" extrusionOk="0">
                    <a:moveTo>
                      <a:pt x="7204" y="0"/>
                    </a:moveTo>
                    <a:cubicBezTo>
                      <a:pt x="6964" y="846"/>
                      <a:pt x="6621" y="1658"/>
                      <a:pt x="6164" y="2413"/>
                    </a:cubicBezTo>
                    <a:cubicBezTo>
                      <a:pt x="5718" y="3156"/>
                      <a:pt x="5169" y="3854"/>
                      <a:pt x="4540" y="4459"/>
                    </a:cubicBezTo>
                    <a:cubicBezTo>
                      <a:pt x="3911" y="5077"/>
                      <a:pt x="3202" y="5591"/>
                      <a:pt x="2436" y="6026"/>
                    </a:cubicBezTo>
                    <a:cubicBezTo>
                      <a:pt x="1670" y="6449"/>
                      <a:pt x="847" y="6792"/>
                      <a:pt x="1" y="6998"/>
                    </a:cubicBezTo>
                    <a:lnTo>
                      <a:pt x="298" y="8164"/>
                    </a:lnTo>
                    <a:cubicBezTo>
                      <a:pt x="1247" y="7935"/>
                      <a:pt x="2162" y="7558"/>
                      <a:pt x="3031" y="7089"/>
                    </a:cubicBezTo>
                    <a:cubicBezTo>
                      <a:pt x="3877" y="6598"/>
                      <a:pt x="4677" y="6014"/>
                      <a:pt x="5386" y="5328"/>
                    </a:cubicBezTo>
                    <a:cubicBezTo>
                      <a:pt x="6095" y="4654"/>
                      <a:pt x="6701" y="3865"/>
                      <a:pt x="7204" y="3030"/>
                    </a:cubicBezTo>
                    <a:cubicBezTo>
                      <a:pt x="7707" y="2184"/>
                      <a:pt x="8096" y="1269"/>
                      <a:pt x="8370" y="332"/>
                    </a:cubicBezTo>
                    <a:lnTo>
                      <a:pt x="720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" name="Google Shape;206;p7"/>
            <p:cNvGrpSpPr/>
            <p:nvPr/>
          </p:nvGrpSpPr>
          <p:grpSpPr>
            <a:xfrm>
              <a:off x="7254008" y="-405829"/>
              <a:ext cx="2349117" cy="1356781"/>
              <a:chOff x="7254008" y="-405829"/>
              <a:chExt cx="2349117" cy="1356781"/>
            </a:xfrm>
          </p:grpSpPr>
          <p:sp>
            <p:nvSpPr>
              <p:cNvPr id="207" name="Google Shape;207;p7"/>
              <p:cNvSpPr/>
              <p:nvPr/>
            </p:nvSpPr>
            <p:spPr>
              <a:xfrm rot="1638287">
                <a:off x="9275833" y="378467"/>
                <a:ext cx="211844" cy="55480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9766" extrusionOk="0">
                    <a:moveTo>
                      <a:pt x="870" y="1"/>
                    </a:moveTo>
                    <a:lnTo>
                      <a:pt x="1" y="847"/>
                    </a:lnTo>
                    <a:cubicBezTo>
                      <a:pt x="550" y="1396"/>
                      <a:pt x="1007" y="2025"/>
                      <a:pt x="1384" y="2699"/>
                    </a:cubicBezTo>
                    <a:cubicBezTo>
                      <a:pt x="1762" y="3385"/>
                      <a:pt x="2059" y="4105"/>
                      <a:pt x="2242" y="4860"/>
                    </a:cubicBezTo>
                    <a:cubicBezTo>
                      <a:pt x="2631" y="6358"/>
                      <a:pt x="2596" y="7947"/>
                      <a:pt x="2173" y="9445"/>
                    </a:cubicBezTo>
                    <a:lnTo>
                      <a:pt x="3340" y="9765"/>
                    </a:lnTo>
                    <a:cubicBezTo>
                      <a:pt x="3568" y="8919"/>
                      <a:pt x="3705" y="8050"/>
                      <a:pt x="3717" y="7170"/>
                    </a:cubicBezTo>
                    <a:cubicBezTo>
                      <a:pt x="3728" y="6289"/>
                      <a:pt x="3637" y="5409"/>
                      <a:pt x="3408" y="4563"/>
                    </a:cubicBezTo>
                    <a:cubicBezTo>
                      <a:pt x="3202" y="3705"/>
                      <a:pt x="2859" y="2882"/>
                      <a:pt x="2448" y="2116"/>
                    </a:cubicBezTo>
                    <a:cubicBezTo>
                      <a:pt x="2013" y="1350"/>
                      <a:pt x="1487" y="630"/>
                      <a:pt x="8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7"/>
              <p:cNvSpPr/>
              <p:nvPr/>
            </p:nvSpPr>
            <p:spPr>
              <a:xfrm rot="1638287">
                <a:off x="8967996" y="90805"/>
                <a:ext cx="550203" cy="221558"/>
              </a:xfrm>
              <a:custGeom>
                <a:avLst/>
                <a:gdLst/>
                <a:ahLst/>
                <a:cxnLst/>
                <a:rect l="l" t="t" r="r" b="b"/>
                <a:pathLst>
                  <a:path w="9685" h="3900" extrusionOk="0">
                    <a:moveTo>
                      <a:pt x="2462" y="0"/>
                    </a:moveTo>
                    <a:cubicBezTo>
                      <a:pt x="1630" y="0"/>
                      <a:pt x="800" y="94"/>
                      <a:pt x="1" y="310"/>
                    </a:cubicBezTo>
                    <a:lnTo>
                      <a:pt x="298" y="1476"/>
                    </a:lnTo>
                    <a:cubicBezTo>
                      <a:pt x="999" y="1294"/>
                      <a:pt x="1721" y="1205"/>
                      <a:pt x="2444" y="1205"/>
                    </a:cubicBezTo>
                    <a:cubicBezTo>
                      <a:pt x="3264" y="1205"/>
                      <a:pt x="4086" y="1320"/>
                      <a:pt x="4883" y="1545"/>
                    </a:cubicBezTo>
                    <a:cubicBezTo>
                      <a:pt x="6369" y="1979"/>
                      <a:pt x="7741" y="2779"/>
                      <a:pt x="8816" y="3900"/>
                    </a:cubicBezTo>
                    <a:lnTo>
                      <a:pt x="9685" y="3054"/>
                    </a:lnTo>
                    <a:cubicBezTo>
                      <a:pt x="9079" y="2425"/>
                      <a:pt x="8381" y="1876"/>
                      <a:pt x="7627" y="1430"/>
                    </a:cubicBezTo>
                    <a:cubicBezTo>
                      <a:pt x="6872" y="973"/>
                      <a:pt x="6060" y="630"/>
                      <a:pt x="5214" y="378"/>
                    </a:cubicBezTo>
                    <a:cubicBezTo>
                      <a:pt x="4368" y="150"/>
                      <a:pt x="3488" y="12"/>
                      <a:pt x="2607" y="1"/>
                    </a:cubicBezTo>
                    <a:cubicBezTo>
                      <a:pt x="2559" y="0"/>
                      <a:pt x="2511" y="0"/>
                      <a:pt x="24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7"/>
              <p:cNvSpPr/>
              <p:nvPr/>
            </p:nvSpPr>
            <p:spPr>
              <a:xfrm rot="1638287">
                <a:off x="7276364" y="25384"/>
                <a:ext cx="679502" cy="262518"/>
              </a:xfrm>
              <a:custGeom>
                <a:avLst/>
                <a:gdLst/>
                <a:ahLst/>
                <a:cxnLst/>
                <a:rect l="l" t="t" r="r" b="b"/>
                <a:pathLst>
                  <a:path w="11961" h="4621" extrusionOk="0">
                    <a:moveTo>
                      <a:pt x="869" y="1"/>
                    </a:moveTo>
                    <a:lnTo>
                      <a:pt x="0" y="836"/>
                    </a:lnTo>
                    <a:cubicBezTo>
                      <a:pt x="744" y="1624"/>
                      <a:pt x="1613" y="2299"/>
                      <a:pt x="2539" y="2859"/>
                    </a:cubicBezTo>
                    <a:cubicBezTo>
                      <a:pt x="3476" y="3420"/>
                      <a:pt x="4482" y="3843"/>
                      <a:pt x="5523" y="4140"/>
                    </a:cubicBezTo>
                    <a:cubicBezTo>
                      <a:pt x="6563" y="4437"/>
                      <a:pt x="7650" y="4597"/>
                      <a:pt x="8736" y="4620"/>
                    </a:cubicBezTo>
                    <a:cubicBezTo>
                      <a:pt x="8781" y="4621"/>
                      <a:pt x="8826" y="4621"/>
                      <a:pt x="8872" y="4621"/>
                    </a:cubicBezTo>
                    <a:cubicBezTo>
                      <a:pt x="9912" y="4621"/>
                      <a:pt x="10952" y="4495"/>
                      <a:pt x="11960" y="4243"/>
                    </a:cubicBezTo>
                    <a:lnTo>
                      <a:pt x="11663" y="3065"/>
                    </a:lnTo>
                    <a:cubicBezTo>
                      <a:pt x="10757" y="3294"/>
                      <a:pt x="9820" y="3409"/>
                      <a:pt x="8891" y="3409"/>
                    </a:cubicBezTo>
                    <a:cubicBezTo>
                      <a:pt x="8847" y="3409"/>
                      <a:pt x="8803" y="3409"/>
                      <a:pt x="8759" y="3408"/>
                    </a:cubicBezTo>
                    <a:cubicBezTo>
                      <a:pt x="7775" y="3397"/>
                      <a:pt x="6792" y="3237"/>
                      <a:pt x="5854" y="2985"/>
                    </a:cubicBezTo>
                    <a:cubicBezTo>
                      <a:pt x="4917" y="2711"/>
                      <a:pt x="4002" y="2322"/>
                      <a:pt x="3168" y="1819"/>
                    </a:cubicBezTo>
                    <a:cubicBezTo>
                      <a:pt x="2321" y="1316"/>
                      <a:pt x="1544" y="710"/>
                      <a:pt x="8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 rot="1638287">
                <a:off x="8011816" y="-253420"/>
                <a:ext cx="885381" cy="909411"/>
              </a:xfrm>
              <a:custGeom>
                <a:avLst/>
                <a:gdLst/>
                <a:ahLst/>
                <a:cxnLst/>
                <a:rect l="l" t="t" r="r" b="b"/>
                <a:pathLst>
                  <a:path w="15585" h="16008" extrusionOk="0">
                    <a:moveTo>
                      <a:pt x="15288" y="1"/>
                    </a:moveTo>
                    <a:cubicBezTo>
                      <a:pt x="14430" y="206"/>
                      <a:pt x="13618" y="549"/>
                      <a:pt x="12841" y="961"/>
                    </a:cubicBezTo>
                    <a:cubicBezTo>
                      <a:pt x="12075" y="1396"/>
                      <a:pt x="11354" y="1922"/>
                      <a:pt x="10737" y="2539"/>
                    </a:cubicBezTo>
                    <a:cubicBezTo>
                      <a:pt x="10097" y="3145"/>
                      <a:pt x="9548" y="3842"/>
                      <a:pt x="9102" y="4597"/>
                    </a:cubicBezTo>
                    <a:cubicBezTo>
                      <a:pt x="8645" y="5352"/>
                      <a:pt x="8313" y="6152"/>
                      <a:pt x="8062" y="6998"/>
                    </a:cubicBezTo>
                    <a:cubicBezTo>
                      <a:pt x="7787" y="7936"/>
                      <a:pt x="7398" y="8862"/>
                      <a:pt x="6895" y="9708"/>
                    </a:cubicBezTo>
                    <a:cubicBezTo>
                      <a:pt x="6392" y="10543"/>
                      <a:pt x="5786" y="11320"/>
                      <a:pt x="5077" y="12006"/>
                    </a:cubicBezTo>
                    <a:cubicBezTo>
                      <a:pt x="4380" y="12692"/>
                      <a:pt x="3580" y="13264"/>
                      <a:pt x="2722" y="13755"/>
                    </a:cubicBezTo>
                    <a:cubicBezTo>
                      <a:pt x="1864" y="14224"/>
                      <a:pt x="950" y="14601"/>
                      <a:pt x="1" y="14830"/>
                    </a:cubicBezTo>
                    <a:lnTo>
                      <a:pt x="298" y="16008"/>
                    </a:lnTo>
                    <a:cubicBezTo>
                      <a:pt x="1350" y="15745"/>
                      <a:pt x="2368" y="15333"/>
                      <a:pt x="3317" y="14807"/>
                    </a:cubicBezTo>
                    <a:cubicBezTo>
                      <a:pt x="4254" y="14270"/>
                      <a:pt x="5146" y="13630"/>
                      <a:pt x="5923" y="12864"/>
                    </a:cubicBezTo>
                    <a:cubicBezTo>
                      <a:pt x="6701" y="12120"/>
                      <a:pt x="7375" y="11251"/>
                      <a:pt x="7936" y="10325"/>
                    </a:cubicBezTo>
                    <a:cubicBezTo>
                      <a:pt x="8496" y="9388"/>
                      <a:pt x="8919" y="8382"/>
                      <a:pt x="9216" y="7341"/>
                    </a:cubicBezTo>
                    <a:cubicBezTo>
                      <a:pt x="9651" y="5855"/>
                      <a:pt x="10451" y="4483"/>
                      <a:pt x="11572" y="3408"/>
                    </a:cubicBezTo>
                    <a:cubicBezTo>
                      <a:pt x="12120" y="2859"/>
                      <a:pt x="12761" y="2402"/>
                      <a:pt x="13435" y="2024"/>
                    </a:cubicBezTo>
                    <a:cubicBezTo>
                      <a:pt x="14110" y="1647"/>
                      <a:pt x="14830" y="1350"/>
                      <a:pt x="15585" y="1167"/>
                    </a:cubicBezTo>
                    <a:lnTo>
                      <a:pt x="1528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" name="Google Shape;211;p7"/>
            <p:cNvGrpSpPr/>
            <p:nvPr/>
          </p:nvGrpSpPr>
          <p:grpSpPr>
            <a:xfrm>
              <a:off x="7548780" y="-545809"/>
              <a:ext cx="2378770" cy="1685323"/>
              <a:chOff x="7548780" y="-545809"/>
              <a:chExt cx="2378770" cy="1685323"/>
            </a:xfrm>
          </p:grpSpPr>
          <p:sp>
            <p:nvSpPr>
              <p:cNvPr id="212" name="Google Shape;212;p7"/>
              <p:cNvSpPr/>
              <p:nvPr/>
            </p:nvSpPr>
            <p:spPr>
              <a:xfrm rot="1638287">
                <a:off x="7566764" y="-107036"/>
                <a:ext cx="420961" cy="180655"/>
              </a:xfrm>
              <a:custGeom>
                <a:avLst/>
                <a:gdLst/>
                <a:ahLst/>
                <a:cxnLst/>
                <a:rect l="l" t="t" r="r" b="b"/>
                <a:pathLst>
                  <a:path w="7410" h="3180" extrusionOk="0">
                    <a:moveTo>
                      <a:pt x="869" y="0"/>
                    </a:moveTo>
                    <a:lnTo>
                      <a:pt x="0" y="846"/>
                    </a:lnTo>
                    <a:cubicBezTo>
                      <a:pt x="926" y="1818"/>
                      <a:pt x="2115" y="2515"/>
                      <a:pt x="3419" y="2893"/>
                    </a:cubicBezTo>
                    <a:cubicBezTo>
                      <a:pt x="4114" y="3082"/>
                      <a:pt x="4832" y="3180"/>
                      <a:pt x="5548" y="3180"/>
                    </a:cubicBezTo>
                    <a:cubicBezTo>
                      <a:pt x="6175" y="3180"/>
                      <a:pt x="6801" y="3105"/>
                      <a:pt x="7409" y="2950"/>
                    </a:cubicBezTo>
                    <a:lnTo>
                      <a:pt x="7112" y="1772"/>
                    </a:lnTo>
                    <a:cubicBezTo>
                      <a:pt x="6589" y="1907"/>
                      <a:pt x="6059" y="1973"/>
                      <a:pt x="5529" y="1973"/>
                    </a:cubicBezTo>
                    <a:cubicBezTo>
                      <a:pt x="4933" y="1973"/>
                      <a:pt x="4337" y="1890"/>
                      <a:pt x="3750" y="1726"/>
                    </a:cubicBezTo>
                    <a:cubicBezTo>
                      <a:pt x="2653" y="1406"/>
                      <a:pt x="1647" y="823"/>
                      <a:pt x="8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 rot="1638287">
                <a:off x="9468948" y="304290"/>
                <a:ext cx="287798" cy="814596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339" extrusionOk="0">
                    <a:moveTo>
                      <a:pt x="870" y="0"/>
                    </a:moveTo>
                    <a:lnTo>
                      <a:pt x="1" y="835"/>
                    </a:lnTo>
                    <a:cubicBezTo>
                      <a:pt x="835" y="1681"/>
                      <a:pt x="1533" y="2653"/>
                      <a:pt x="2116" y="3682"/>
                    </a:cubicBezTo>
                    <a:cubicBezTo>
                      <a:pt x="2688" y="4722"/>
                      <a:pt x="3145" y="5820"/>
                      <a:pt x="3431" y="6975"/>
                    </a:cubicBezTo>
                    <a:cubicBezTo>
                      <a:pt x="3728" y="8130"/>
                      <a:pt x="3854" y="9319"/>
                      <a:pt x="3842" y="10508"/>
                    </a:cubicBezTo>
                    <a:cubicBezTo>
                      <a:pt x="3820" y="11697"/>
                      <a:pt x="3637" y="12875"/>
                      <a:pt x="3328" y="14018"/>
                    </a:cubicBezTo>
                    <a:lnTo>
                      <a:pt x="4483" y="14338"/>
                    </a:lnTo>
                    <a:cubicBezTo>
                      <a:pt x="4837" y="13103"/>
                      <a:pt x="5032" y="11823"/>
                      <a:pt x="5054" y="10519"/>
                    </a:cubicBezTo>
                    <a:cubicBezTo>
                      <a:pt x="5066" y="9227"/>
                      <a:pt x="4917" y="7935"/>
                      <a:pt x="4597" y="6678"/>
                    </a:cubicBezTo>
                    <a:cubicBezTo>
                      <a:pt x="4288" y="5420"/>
                      <a:pt x="3797" y="4219"/>
                      <a:pt x="3179" y="3087"/>
                    </a:cubicBezTo>
                    <a:cubicBezTo>
                      <a:pt x="2539" y="1967"/>
                      <a:pt x="1773" y="915"/>
                      <a:pt x="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 rot="1638287">
                <a:off x="8999880" y="-123528"/>
                <a:ext cx="808744" cy="303421"/>
              </a:xfrm>
              <a:custGeom>
                <a:avLst/>
                <a:gdLst/>
                <a:ahLst/>
                <a:cxnLst/>
                <a:rect l="l" t="t" r="r" b="b"/>
                <a:pathLst>
                  <a:path w="14236" h="5341" extrusionOk="0">
                    <a:moveTo>
                      <a:pt x="3703" y="1"/>
                    </a:moveTo>
                    <a:cubicBezTo>
                      <a:pt x="2447" y="1"/>
                      <a:pt x="1203" y="150"/>
                      <a:pt x="1" y="459"/>
                    </a:cubicBezTo>
                    <a:lnTo>
                      <a:pt x="287" y="1625"/>
                    </a:lnTo>
                    <a:cubicBezTo>
                      <a:pt x="1394" y="1340"/>
                      <a:pt x="2532" y="1213"/>
                      <a:pt x="3672" y="1213"/>
                    </a:cubicBezTo>
                    <a:cubicBezTo>
                      <a:pt x="3721" y="1213"/>
                      <a:pt x="3770" y="1213"/>
                      <a:pt x="3820" y="1213"/>
                    </a:cubicBezTo>
                    <a:cubicBezTo>
                      <a:pt x="5009" y="1236"/>
                      <a:pt x="6186" y="1419"/>
                      <a:pt x="7330" y="1728"/>
                    </a:cubicBezTo>
                    <a:cubicBezTo>
                      <a:pt x="8462" y="2059"/>
                      <a:pt x="9571" y="2528"/>
                      <a:pt x="10588" y="3134"/>
                    </a:cubicBezTo>
                    <a:cubicBezTo>
                      <a:pt x="11606" y="3752"/>
                      <a:pt x="12544" y="4483"/>
                      <a:pt x="13367" y="5341"/>
                    </a:cubicBezTo>
                    <a:lnTo>
                      <a:pt x="14236" y="4506"/>
                    </a:lnTo>
                    <a:cubicBezTo>
                      <a:pt x="13344" y="3569"/>
                      <a:pt x="12315" y="2768"/>
                      <a:pt x="11206" y="2094"/>
                    </a:cubicBezTo>
                    <a:cubicBezTo>
                      <a:pt x="10097" y="1431"/>
                      <a:pt x="8896" y="928"/>
                      <a:pt x="7661" y="573"/>
                    </a:cubicBezTo>
                    <a:cubicBezTo>
                      <a:pt x="6427" y="219"/>
                      <a:pt x="5135" y="24"/>
                      <a:pt x="3842" y="1"/>
                    </a:cubicBezTo>
                    <a:cubicBezTo>
                      <a:pt x="3796" y="1"/>
                      <a:pt x="3750" y="1"/>
                      <a:pt x="37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7"/>
              <p:cNvSpPr/>
              <p:nvPr/>
            </p:nvSpPr>
            <p:spPr>
              <a:xfrm rot="1638287">
                <a:off x="8393295" y="-437323"/>
                <a:ext cx="619738" cy="604172"/>
              </a:xfrm>
              <a:custGeom>
                <a:avLst/>
                <a:gdLst/>
                <a:ahLst/>
                <a:cxnLst/>
                <a:rect l="l" t="t" r="r" b="b"/>
                <a:pathLst>
                  <a:path w="10909" h="10635" extrusionOk="0">
                    <a:moveTo>
                      <a:pt x="10623" y="1"/>
                    </a:moveTo>
                    <a:cubicBezTo>
                      <a:pt x="9365" y="309"/>
                      <a:pt x="8153" y="801"/>
                      <a:pt x="7033" y="1419"/>
                    </a:cubicBezTo>
                    <a:cubicBezTo>
                      <a:pt x="5912" y="2059"/>
                      <a:pt x="4860" y="2825"/>
                      <a:pt x="3934" y="3728"/>
                    </a:cubicBezTo>
                    <a:cubicBezTo>
                      <a:pt x="2997" y="4620"/>
                      <a:pt x="2196" y="5649"/>
                      <a:pt x="1533" y="6758"/>
                    </a:cubicBezTo>
                    <a:cubicBezTo>
                      <a:pt x="870" y="7867"/>
                      <a:pt x="355" y="9068"/>
                      <a:pt x="1" y="10303"/>
                    </a:cubicBezTo>
                    <a:lnTo>
                      <a:pt x="1167" y="10634"/>
                    </a:lnTo>
                    <a:cubicBezTo>
                      <a:pt x="1487" y="9502"/>
                      <a:pt x="1956" y="8393"/>
                      <a:pt x="2562" y="7375"/>
                    </a:cubicBezTo>
                    <a:cubicBezTo>
                      <a:pt x="3179" y="6358"/>
                      <a:pt x="3923" y="5420"/>
                      <a:pt x="4769" y="4597"/>
                    </a:cubicBezTo>
                    <a:cubicBezTo>
                      <a:pt x="5626" y="3762"/>
                      <a:pt x="6587" y="3065"/>
                      <a:pt x="7616" y="2482"/>
                    </a:cubicBezTo>
                    <a:cubicBezTo>
                      <a:pt x="8656" y="1910"/>
                      <a:pt x="9765" y="1453"/>
                      <a:pt x="10909" y="1167"/>
                    </a:cubicBezTo>
                    <a:lnTo>
                      <a:pt x="10623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7"/>
              <p:cNvSpPr/>
              <p:nvPr/>
            </p:nvSpPr>
            <p:spPr>
              <a:xfrm rot="1638287">
                <a:off x="7969626" y="-89389"/>
                <a:ext cx="331372" cy="324157"/>
              </a:xfrm>
              <a:custGeom>
                <a:avLst/>
                <a:gdLst/>
                <a:ahLst/>
                <a:cxnLst/>
                <a:rect l="l" t="t" r="r" b="b"/>
                <a:pathLst>
                  <a:path w="5833" h="5706" extrusionOk="0">
                    <a:moveTo>
                      <a:pt x="4666" y="1"/>
                    </a:moveTo>
                    <a:cubicBezTo>
                      <a:pt x="4346" y="1110"/>
                      <a:pt x="3763" y="2104"/>
                      <a:pt x="2939" y="2893"/>
                    </a:cubicBezTo>
                    <a:cubicBezTo>
                      <a:pt x="2539" y="3282"/>
                      <a:pt x="2070" y="3625"/>
                      <a:pt x="1579" y="3899"/>
                    </a:cubicBezTo>
                    <a:cubicBezTo>
                      <a:pt x="1076" y="4174"/>
                      <a:pt x="550" y="4402"/>
                      <a:pt x="1" y="4528"/>
                    </a:cubicBezTo>
                    <a:lnTo>
                      <a:pt x="298" y="5706"/>
                    </a:lnTo>
                    <a:cubicBezTo>
                      <a:pt x="950" y="5546"/>
                      <a:pt x="1579" y="5283"/>
                      <a:pt x="2173" y="4963"/>
                    </a:cubicBezTo>
                    <a:cubicBezTo>
                      <a:pt x="2756" y="4620"/>
                      <a:pt x="3305" y="4231"/>
                      <a:pt x="3786" y="3751"/>
                    </a:cubicBezTo>
                    <a:cubicBezTo>
                      <a:pt x="4757" y="2825"/>
                      <a:pt x="5455" y="1636"/>
                      <a:pt x="5832" y="332"/>
                    </a:cubicBezTo>
                    <a:lnTo>
                      <a:pt x="466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7"/>
            <p:cNvGrpSpPr/>
            <p:nvPr/>
          </p:nvGrpSpPr>
          <p:grpSpPr>
            <a:xfrm>
              <a:off x="7179998" y="-108510"/>
              <a:ext cx="2347414" cy="1015243"/>
              <a:chOff x="7179998" y="-108510"/>
              <a:chExt cx="2347414" cy="1015243"/>
            </a:xfrm>
          </p:grpSpPr>
          <p:sp>
            <p:nvSpPr>
              <p:cNvPr id="218" name="Google Shape;218;p7"/>
              <p:cNvSpPr/>
              <p:nvPr/>
            </p:nvSpPr>
            <p:spPr>
              <a:xfrm rot="1638287">
                <a:off x="9227310" y="398602"/>
                <a:ext cx="198834" cy="489814"/>
              </a:xfrm>
              <a:custGeom>
                <a:avLst/>
                <a:gdLst/>
                <a:ahLst/>
                <a:cxnLst/>
                <a:rect l="l" t="t" r="r" b="b"/>
                <a:pathLst>
                  <a:path w="3500" h="8622" extrusionOk="0">
                    <a:moveTo>
                      <a:pt x="870" y="1"/>
                    </a:moveTo>
                    <a:lnTo>
                      <a:pt x="1" y="847"/>
                    </a:lnTo>
                    <a:cubicBezTo>
                      <a:pt x="470" y="1316"/>
                      <a:pt x="870" y="1876"/>
                      <a:pt x="1201" y="2459"/>
                    </a:cubicBezTo>
                    <a:cubicBezTo>
                      <a:pt x="1522" y="3042"/>
                      <a:pt x="1784" y="3671"/>
                      <a:pt x="1945" y="4323"/>
                    </a:cubicBezTo>
                    <a:cubicBezTo>
                      <a:pt x="2276" y="5626"/>
                      <a:pt x="2242" y="6998"/>
                      <a:pt x="1887" y="8290"/>
                    </a:cubicBezTo>
                    <a:lnTo>
                      <a:pt x="3042" y="8622"/>
                    </a:lnTo>
                    <a:cubicBezTo>
                      <a:pt x="3465" y="7124"/>
                      <a:pt x="3500" y="5535"/>
                      <a:pt x="3111" y="4026"/>
                    </a:cubicBezTo>
                    <a:cubicBezTo>
                      <a:pt x="2928" y="3271"/>
                      <a:pt x="2631" y="2551"/>
                      <a:pt x="2253" y="1865"/>
                    </a:cubicBezTo>
                    <a:cubicBezTo>
                      <a:pt x="1876" y="1190"/>
                      <a:pt x="1419" y="561"/>
                      <a:pt x="8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7"/>
              <p:cNvSpPr/>
              <p:nvPr/>
            </p:nvSpPr>
            <p:spPr>
              <a:xfrm rot="1638287">
                <a:off x="8959891" y="144255"/>
                <a:ext cx="485894" cy="201277"/>
              </a:xfrm>
              <a:custGeom>
                <a:avLst/>
                <a:gdLst/>
                <a:ahLst/>
                <a:cxnLst/>
                <a:rect l="l" t="t" r="r" b="b"/>
                <a:pathLst>
                  <a:path w="8553" h="3543" extrusionOk="0">
                    <a:moveTo>
                      <a:pt x="2157" y="1"/>
                    </a:moveTo>
                    <a:cubicBezTo>
                      <a:pt x="1432" y="1"/>
                      <a:pt x="707" y="90"/>
                      <a:pt x="0" y="272"/>
                    </a:cubicBezTo>
                    <a:lnTo>
                      <a:pt x="298" y="1438"/>
                    </a:lnTo>
                    <a:cubicBezTo>
                      <a:pt x="901" y="1285"/>
                      <a:pt x="1520" y="1210"/>
                      <a:pt x="2139" y="1210"/>
                    </a:cubicBezTo>
                    <a:cubicBezTo>
                      <a:pt x="2857" y="1210"/>
                      <a:pt x="3577" y="1310"/>
                      <a:pt x="4277" y="1507"/>
                    </a:cubicBezTo>
                    <a:cubicBezTo>
                      <a:pt x="5569" y="1873"/>
                      <a:pt x="6758" y="2570"/>
                      <a:pt x="7684" y="3542"/>
                    </a:cubicBezTo>
                    <a:lnTo>
                      <a:pt x="8553" y="2696"/>
                    </a:lnTo>
                    <a:cubicBezTo>
                      <a:pt x="7478" y="1575"/>
                      <a:pt x="6095" y="764"/>
                      <a:pt x="4608" y="341"/>
                    </a:cubicBezTo>
                    <a:cubicBezTo>
                      <a:pt x="3806" y="116"/>
                      <a:pt x="2981" y="1"/>
                      <a:pt x="215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 rot="1638287">
                <a:off x="7203349" y="58393"/>
                <a:ext cx="744436" cy="282629"/>
              </a:xfrm>
              <a:custGeom>
                <a:avLst/>
                <a:gdLst/>
                <a:ahLst/>
                <a:cxnLst/>
                <a:rect l="l" t="t" r="r" b="b"/>
                <a:pathLst>
                  <a:path w="13104" h="4975" extrusionOk="0">
                    <a:moveTo>
                      <a:pt x="870" y="0"/>
                    </a:moveTo>
                    <a:lnTo>
                      <a:pt x="1" y="835"/>
                    </a:lnTo>
                    <a:cubicBezTo>
                      <a:pt x="824" y="1692"/>
                      <a:pt x="1773" y="2435"/>
                      <a:pt x="2791" y="3053"/>
                    </a:cubicBezTo>
                    <a:cubicBezTo>
                      <a:pt x="3820" y="3659"/>
                      <a:pt x="4917" y="4128"/>
                      <a:pt x="6061" y="4459"/>
                    </a:cubicBezTo>
                    <a:cubicBezTo>
                      <a:pt x="7193" y="4768"/>
                      <a:pt x="8382" y="4962"/>
                      <a:pt x="9571" y="4974"/>
                    </a:cubicBezTo>
                    <a:cubicBezTo>
                      <a:pt x="9620" y="4974"/>
                      <a:pt x="9670" y="4974"/>
                      <a:pt x="9719" y="4974"/>
                    </a:cubicBezTo>
                    <a:cubicBezTo>
                      <a:pt x="10859" y="4974"/>
                      <a:pt x="12008" y="4847"/>
                      <a:pt x="13104" y="4562"/>
                    </a:cubicBezTo>
                    <a:lnTo>
                      <a:pt x="12818" y="3384"/>
                    </a:lnTo>
                    <a:cubicBezTo>
                      <a:pt x="11847" y="3638"/>
                      <a:pt x="10847" y="3764"/>
                      <a:pt x="9844" y="3764"/>
                    </a:cubicBezTo>
                    <a:cubicBezTo>
                      <a:pt x="9761" y="3764"/>
                      <a:pt x="9677" y="3764"/>
                      <a:pt x="9594" y="3762"/>
                    </a:cubicBezTo>
                    <a:cubicBezTo>
                      <a:pt x="8508" y="3750"/>
                      <a:pt x="7433" y="3579"/>
                      <a:pt x="6392" y="3293"/>
                    </a:cubicBezTo>
                    <a:cubicBezTo>
                      <a:pt x="5352" y="2996"/>
                      <a:pt x="4346" y="2573"/>
                      <a:pt x="3420" y="2012"/>
                    </a:cubicBezTo>
                    <a:cubicBezTo>
                      <a:pt x="2482" y="1452"/>
                      <a:pt x="1625" y="778"/>
                      <a:pt x="8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 rot="1638287">
                <a:off x="8597910" y="-42124"/>
                <a:ext cx="379376" cy="370286"/>
              </a:xfrm>
              <a:custGeom>
                <a:avLst/>
                <a:gdLst/>
                <a:ahLst/>
                <a:cxnLst/>
                <a:rect l="l" t="t" r="r" b="b"/>
                <a:pathLst>
                  <a:path w="6678" h="6518" extrusionOk="0">
                    <a:moveTo>
                      <a:pt x="6380" y="0"/>
                    </a:moveTo>
                    <a:cubicBezTo>
                      <a:pt x="5626" y="183"/>
                      <a:pt x="4905" y="480"/>
                      <a:pt x="4219" y="858"/>
                    </a:cubicBezTo>
                    <a:cubicBezTo>
                      <a:pt x="3545" y="1235"/>
                      <a:pt x="2916" y="1692"/>
                      <a:pt x="2367" y="2241"/>
                    </a:cubicBezTo>
                    <a:cubicBezTo>
                      <a:pt x="1235" y="3316"/>
                      <a:pt x="435" y="4699"/>
                      <a:pt x="0" y="6186"/>
                    </a:cubicBezTo>
                    <a:lnTo>
                      <a:pt x="1167" y="6517"/>
                    </a:lnTo>
                    <a:cubicBezTo>
                      <a:pt x="1544" y="5225"/>
                      <a:pt x="2230" y="4036"/>
                      <a:pt x="3202" y="3110"/>
                    </a:cubicBezTo>
                    <a:cubicBezTo>
                      <a:pt x="3682" y="2641"/>
                      <a:pt x="4231" y="2241"/>
                      <a:pt x="4814" y="1909"/>
                    </a:cubicBezTo>
                    <a:cubicBezTo>
                      <a:pt x="5409" y="1589"/>
                      <a:pt x="6026" y="1326"/>
                      <a:pt x="6678" y="1166"/>
                    </a:cubicBezTo>
                    <a:lnTo>
                      <a:pt x="6380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 rot="1638287">
                <a:off x="7933936" y="71924"/>
                <a:ext cx="571620" cy="55804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9823" extrusionOk="0">
                    <a:moveTo>
                      <a:pt x="8895" y="1"/>
                    </a:moveTo>
                    <a:cubicBezTo>
                      <a:pt x="8598" y="1041"/>
                      <a:pt x="8175" y="2047"/>
                      <a:pt x="7615" y="2985"/>
                    </a:cubicBezTo>
                    <a:cubicBezTo>
                      <a:pt x="7055" y="3911"/>
                      <a:pt x="6380" y="4768"/>
                      <a:pt x="5603" y="5523"/>
                    </a:cubicBezTo>
                    <a:cubicBezTo>
                      <a:pt x="4825" y="6278"/>
                      <a:pt x="3945" y="6918"/>
                      <a:pt x="3007" y="7455"/>
                    </a:cubicBezTo>
                    <a:cubicBezTo>
                      <a:pt x="2058" y="7970"/>
                      <a:pt x="1052" y="8393"/>
                      <a:pt x="0" y="8644"/>
                    </a:cubicBezTo>
                    <a:lnTo>
                      <a:pt x="286" y="9822"/>
                    </a:lnTo>
                    <a:cubicBezTo>
                      <a:pt x="1441" y="9536"/>
                      <a:pt x="2550" y="9079"/>
                      <a:pt x="3590" y="8507"/>
                    </a:cubicBezTo>
                    <a:cubicBezTo>
                      <a:pt x="4631" y="7924"/>
                      <a:pt x="5591" y="7215"/>
                      <a:pt x="6449" y="6392"/>
                    </a:cubicBezTo>
                    <a:cubicBezTo>
                      <a:pt x="7295" y="5569"/>
                      <a:pt x="8038" y="4620"/>
                      <a:pt x="8655" y="3602"/>
                    </a:cubicBezTo>
                    <a:cubicBezTo>
                      <a:pt x="9261" y="2573"/>
                      <a:pt x="9730" y="1476"/>
                      <a:pt x="10062" y="332"/>
                    </a:cubicBezTo>
                    <a:lnTo>
                      <a:pt x="8895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7"/>
            <p:cNvGrpSpPr/>
            <p:nvPr/>
          </p:nvGrpSpPr>
          <p:grpSpPr>
            <a:xfrm>
              <a:off x="7106567" y="-275188"/>
              <a:ext cx="2338745" cy="1214229"/>
              <a:chOff x="7106567" y="-275188"/>
              <a:chExt cx="2338745" cy="1214229"/>
            </a:xfrm>
          </p:grpSpPr>
          <p:sp>
            <p:nvSpPr>
              <p:cNvPr id="224" name="Google Shape;224;p7"/>
              <p:cNvSpPr/>
              <p:nvPr/>
            </p:nvSpPr>
            <p:spPr>
              <a:xfrm rot="1638287">
                <a:off x="9179161" y="417146"/>
                <a:ext cx="178667" cy="424824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478" extrusionOk="0">
                    <a:moveTo>
                      <a:pt x="870" y="0"/>
                    </a:moveTo>
                    <a:lnTo>
                      <a:pt x="1" y="846"/>
                    </a:lnTo>
                    <a:cubicBezTo>
                      <a:pt x="401" y="1246"/>
                      <a:pt x="733" y="1715"/>
                      <a:pt x="1018" y="2207"/>
                    </a:cubicBezTo>
                    <a:cubicBezTo>
                      <a:pt x="1281" y="2710"/>
                      <a:pt x="1510" y="3236"/>
                      <a:pt x="1636" y="3785"/>
                    </a:cubicBezTo>
                    <a:cubicBezTo>
                      <a:pt x="1922" y="4894"/>
                      <a:pt x="1899" y="6037"/>
                      <a:pt x="1590" y="7146"/>
                    </a:cubicBezTo>
                    <a:lnTo>
                      <a:pt x="2756" y="7478"/>
                    </a:lnTo>
                    <a:cubicBezTo>
                      <a:pt x="3122" y="6174"/>
                      <a:pt x="3145" y="4791"/>
                      <a:pt x="2813" y="3487"/>
                    </a:cubicBezTo>
                    <a:cubicBezTo>
                      <a:pt x="2653" y="2836"/>
                      <a:pt x="2390" y="2207"/>
                      <a:pt x="2070" y="1612"/>
                    </a:cubicBezTo>
                    <a:cubicBezTo>
                      <a:pt x="1739" y="1029"/>
                      <a:pt x="1338" y="480"/>
                      <a:pt x="8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 rot="1638287">
                <a:off x="8952389" y="197851"/>
                <a:ext cx="420961" cy="180939"/>
              </a:xfrm>
              <a:custGeom>
                <a:avLst/>
                <a:gdLst/>
                <a:ahLst/>
                <a:cxnLst/>
                <a:rect l="l" t="t" r="r" b="b"/>
                <a:pathLst>
                  <a:path w="7410" h="3185" extrusionOk="0">
                    <a:moveTo>
                      <a:pt x="1875" y="1"/>
                    </a:moveTo>
                    <a:cubicBezTo>
                      <a:pt x="1245" y="1"/>
                      <a:pt x="615" y="78"/>
                      <a:pt x="1" y="234"/>
                    </a:cubicBezTo>
                    <a:lnTo>
                      <a:pt x="298" y="1412"/>
                    </a:lnTo>
                    <a:cubicBezTo>
                      <a:pt x="815" y="1277"/>
                      <a:pt x="1345" y="1211"/>
                      <a:pt x="1876" y="1211"/>
                    </a:cubicBezTo>
                    <a:cubicBezTo>
                      <a:pt x="2471" y="1211"/>
                      <a:pt x="3068" y="1295"/>
                      <a:pt x="3648" y="1458"/>
                    </a:cubicBezTo>
                    <a:cubicBezTo>
                      <a:pt x="4757" y="1778"/>
                      <a:pt x="5752" y="2361"/>
                      <a:pt x="6541" y="3184"/>
                    </a:cubicBezTo>
                    <a:lnTo>
                      <a:pt x="7410" y="2338"/>
                    </a:lnTo>
                    <a:cubicBezTo>
                      <a:pt x="6472" y="1366"/>
                      <a:pt x="5283" y="669"/>
                      <a:pt x="3980" y="292"/>
                    </a:cubicBezTo>
                    <a:cubicBezTo>
                      <a:pt x="3291" y="98"/>
                      <a:pt x="2582" y="1"/>
                      <a:pt x="18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7"/>
              <p:cNvSpPr/>
              <p:nvPr/>
            </p:nvSpPr>
            <p:spPr>
              <a:xfrm rot="1638287">
                <a:off x="7130936" y="91671"/>
                <a:ext cx="809426" cy="302853"/>
              </a:xfrm>
              <a:custGeom>
                <a:avLst/>
                <a:gdLst/>
                <a:ahLst/>
                <a:cxnLst/>
                <a:rect l="l" t="t" r="r" b="b"/>
                <a:pathLst>
                  <a:path w="14248" h="5331" extrusionOk="0">
                    <a:moveTo>
                      <a:pt x="870" y="0"/>
                    </a:moveTo>
                    <a:lnTo>
                      <a:pt x="1" y="835"/>
                    </a:lnTo>
                    <a:cubicBezTo>
                      <a:pt x="904" y="1773"/>
                      <a:pt x="1922" y="2573"/>
                      <a:pt x="3031" y="3236"/>
                    </a:cubicBezTo>
                    <a:cubicBezTo>
                      <a:pt x="4151" y="3911"/>
                      <a:pt x="5352" y="4414"/>
                      <a:pt x="6587" y="4768"/>
                    </a:cubicBezTo>
                    <a:cubicBezTo>
                      <a:pt x="7821" y="5111"/>
                      <a:pt x="9102" y="5317"/>
                      <a:pt x="10405" y="5328"/>
                    </a:cubicBezTo>
                    <a:cubicBezTo>
                      <a:pt x="10492" y="5330"/>
                      <a:pt x="10578" y="5331"/>
                      <a:pt x="10664" y="5331"/>
                    </a:cubicBezTo>
                    <a:cubicBezTo>
                      <a:pt x="11870" y="5331"/>
                      <a:pt x="13073" y="5181"/>
                      <a:pt x="14247" y="4883"/>
                    </a:cubicBezTo>
                    <a:lnTo>
                      <a:pt x="13950" y="3716"/>
                    </a:lnTo>
                    <a:cubicBezTo>
                      <a:pt x="12840" y="3991"/>
                      <a:pt x="11697" y="4129"/>
                      <a:pt x="10554" y="4129"/>
                    </a:cubicBezTo>
                    <a:cubicBezTo>
                      <a:pt x="10508" y="4129"/>
                      <a:pt x="10463" y="4128"/>
                      <a:pt x="10417" y="4128"/>
                    </a:cubicBezTo>
                    <a:cubicBezTo>
                      <a:pt x="9228" y="4105"/>
                      <a:pt x="8050" y="3922"/>
                      <a:pt x="6907" y="3613"/>
                    </a:cubicBezTo>
                    <a:cubicBezTo>
                      <a:pt x="5775" y="3282"/>
                      <a:pt x="4677" y="2813"/>
                      <a:pt x="3660" y="2207"/>
                    </a:cubicBezTo>
                    <a:cubicBezTo>
                      <a:pt x="2631" y="1590"/>
                      <a:pt x="1693" y="858"/>
                      <a:pt x="8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7"/>
              <p:cNvSpPr/>
              <p:nvPr/>
            </p:nvSpPr>
            <p:spPr>
              <a:xfrm rot="1638287">
                <a:off x="7981647" y="-122779"/>
                <a:ext cx="885381" cy="909411"/>
              </a:xfrm>
              <a:custGeom>
                <a:avLst/>
                <a:gdLst/>
                <a:ahLst/>
                <a:cxnLst/>
                <a:rect l="l" t="t" r="r" b="b"/>
                <a:pathLst>
                  <a:path w="15585" h="16008" extrusionOk="0">
                    <a:moveTo>
                      <a:pt x="15288" y="0"/>
                    </a:moveTo>
                    <a:cubicBezTo>
                      <a:pt x="14625" y="160"/>
                      <a:pt x="14007" y="423"/>
                      <a:pt x="13413" y="744"/>
                    </a:cubicBezTo>
                    <a:cubicBezTo>
                      <a:pt x="12829" y="1075"/>
                      <a:pt x="12269" y="1475"/>
                      <a:pt x="11789" y="1944"/>
                    </a:cubicBezTo>
                    <a:cubicBezTo>
                      <a:pt x="10817" y="2882"/>
                      <a:pt x="10120" y="4071"/>
                      <a:pt x="9754" y="5374"/>
                    </a:cubicBezTo>
                    <a:cubicBezTo>
                      <a:pt x="9422" y="6506"/>
                      <a:pt x="8953" y="7604"/>
                      <a:pt x="8347" y="8633"/>
                    </a:cubicBezTo>
                    <a:cubicBezTo>
                      <a:pt x="7730" y="9650"/>
                      <a:pt x="6998" y="10588"/>
                      <a:pt x="6141" y="11411"/>
                    </a:cubicBezTo>
                    <a:cubicBezTo>
                      <a:pt x="5295" y="12246"/>
                      <a:pt x="4323" y="12943"/>
                      <a:pt x="3294" y="13526"/>
                    </a:cubicBezTo>
                    <a:cubicBezTo>
                      <a:pt x="2253" y="14098"/>
                      <a:pt x="1156" y="14555"/>
                      <a:pt x="1" y="14841"/>
                    </a:cubicBezTo>
                    <a:lnTo>
                      <a:pt x="298" y="16008"/>
                    </a:lnTo>
                    <a:cubicBezTo>
                      <a:pt x="1556" y="15699"/>
                      <a:pt x="2756" y="15207"/>
                      <a:pt x="3888" y="14590"/>
                    </a:cubicBezTo>
                    <a:cubicBezTo>
                      <a:pt x="5009" y="13949"/>
                      <a:pt x="6061" y="13183"/>
                      <a:pt x="6975" y="12280"/>
                    </a:cubicBezTo>
                    <a:cubicBezTo>
                      <a:pt x="7913" y="11388"/>
                      <a:pt x="8713" y="10359"/>
                      <a:pt x="9388" y="9250"/>
                    </a:cubicBezTo>
                    <a:cubicBezTo>
                      <a:pt x="10051" y="8141"/>
                      <a:pt x="10554" y="6929"/>
                      <a:pt x="10909" y="5706"/>
                    </a:cubicBezTo>
                    <a:cubicBezTo>
                      <a:pt x="11229" y="4597"/>
                      <a:pt x="11812" y="3602"/>
                      <a:pt x="12635" y="2813"/>
                    </a:cubicBezTo>
                    <a:cubicBezTo>
                      <a:pt x="13035" y="2413"/>
                      <a:pt x="13504" y="2081"/>
                      <a:pt x="13996" y="1795"/>
                    </a:cubicBezTo>
                    <a:cubicBezTo>
                      <a:pt x="14499" y="1533"/>
                      <a:pt x="15025" y="1304"/>
                      <a:pt x="15585" y="1178"/>
                    </a:cubicBezTo>
                    <a:lnTo>
                      <a:pt x="15288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8" name="Google Shape;228;p7"/>
          <p:cNvGrpSpPr/>
          <p:nvPr/>
        </p:nvGrpSpPr>
        <p:grpSpPr>
          <a:xfrm rot="-8842409">
            <a:off x="-1604609" y="4273084"/>
            <a:ext cx="3285082" cy="2200849"/>
            <a:chOff x="2636600" y="2424575"/>
            <a:chExt cx="1770125" cy="1185900"/>
          </a:xfrm>
        </p:grpSpPr>
        <p:sp>
          <p:nvSpPr>
            <p:cNvPr id="229" name="Google Shape;229;p7"/>
            <p:cNvSpPr/>
            <p:nvPr/>
          </p:nvSpPr>
          <p:spPr>
            <a:xfrm>
              <a:off x="2636600" y="2424575"/>
              <a:ext cx="1770125" cy="1185900"/>
            </a:xfrm>
            <a:custGeom>
              <a:avLst/>
              <a:gdLst/>
              <a:ahLst/>
              <a:cxnLst/>
              <a:rect l="l" t="t" r="r" b="b"/>
              <a:pathLst>
                <a:path w="70805" h="47436" extrusionOk="0">
                  <a:moveTo>
                    <a:pt x="57704" y="1"/>
                  </a:moveTo>
                  <a:lnTo>
                    <a:pt x="57704" y="1"/>
                  </a:lnTo>
                  <a:cubicBezTo>
                    <a:pt x="57169" y="286"/>
                    <a:pt x="56616" y="554"/>
                    <a:pt x="56063" y="839"/>
                  </a:cubicBezTo>
                  <a:cubicBezTo>
                    <a:pt x="68411" y="25130"/>
                    <a:pt x="48131" y="45568"/>
                    <a:pt x="27825" y="45568"/>
                  </a:cubicBezTo>
                  <a:cubicBezTo>
                    <a:pt x="17793" y="45568"/>
                    <a:pt x="7755" y="40580"/>
                    <a:pt x="1642" y="28602"/>
                  </a:cubicBezTo>
                  <a:cubicBezTo>
                    <a:pt x="1089" y="28870"/>
                    <a:pt x="536" y="29156"/>
                    <a:pt x="1" y="29441"/>
                  </a:cubicBezTo>
                  <a:cubicBezTo>
                    <a:pt x="6479" y="42144"/>
                    <a:pt x="17124" y="47435"/>
                    <a:pt x="27762" y="47435"/>
                  </a:cubicBezTo>
                  <a:cubicBezTo>
                    <a:pt x="49295" y="47435"/>
                    <a:pt x="70805" y="25760"/>
                    <a:pt x="577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2677650" y="2445550"/>
              <a:ext cx="1669250" cy="1118250"/>
            </a:xfrm>
            <a:custGeom>
              <a:avLst/>
              <a:gdLst/>
              <a:ahLst/>
              <a:cxnLst/>
              <a:rect l="l" t="t" r="r" b="b"/>
              <a:pathLst>
                <a:path w="66770" h="44730" extrusionOk="0">
                  <a:moveTo>
                    <a:pt x="54421" y="0"/>
                  </a:moveTo>
                  <a:lnTo>
                    <a:pt x="54421" y="0"/>
                  </a:lnTo>
                  <a:cubicBezTo>
                    <a:pt x="53867" y="268"/>
                    <a:pt x="53314" y="553"/>
                    <a:pt x="52761" y="839"/>
                  </a:cubicBezTo>
                  <a:cubicBezTo>
                    <a:pt x="64371" y="23652"/>
                    <a:pt x="45318" y="42859"/>
                    <a:pt x="26245" y="42859"/>
                  </a:cubicBezTo>
                  <a:cubicBezTo>
                    <a:pt x="16825" y="42859"/>
                    <a:pt x="7399" y="38174"/>
                    <a:pt x="1660" y="26925"/>
                  </a:cubicBezTo>
                  <a:cubicBezTo>
                    <a:pt x="1107" y="27210"/>
                    <a:pt x="554" y="27478"/>
                    <a:pt x="0" y="27763"/>
                  </a:cubicBezTo>
                  <a:cubicBezTo>
                    <a:pt x="6113" y="39741"/>
                    <a:pt x="16151" y="44729"/>
                    <a:pt x="26183" y="44729"/>
                  </a:cubicBezTo>
                  <a:cubicBezTo>
                    <a:pt x="46489" y="44729"/>
                    <a:pt x="66769" y="24291"/>
                    <a:pt x="544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2719125" y="2466500"/>
              <a:ext cx="1567800" cy="1050525"/>
            </a:xfrm>
            <a:custGeom>
              <a:avLst/>
              <a:gdLst/>
              <a:ahLst/>
              <a:cxnLst/>
              <a:rect l="l" t="t" r="r" b="b"/>
              <a:pathLst>
                <a:path w="62712" h="42021" extrusionOk="0">
                  <a:moveTo>
                    <a:pt x="51102" y="1"/>
                  </a:moveTo>
                  <a:cubicBezTo>
                    <a:pt x="50567" y="269"/>
                    <a:pt x="50014" y="554"/>
                    <a:pt x="49461" y="822"/>
                  </a:cubicBezTo>
                  <a:cubicBezTo>
                    <a:pt x="60330" y="22179"/>
                    <a:pt x="42502" y="40153"/>
                    <a:pt x="24650" y="40153"/>
                  </a:cubicBezTo>
                  <a:cubicBezTo>
                    <a:pt x="15836" y="40153"/>
                    <a:pt x="7015" y="35770"/>
                    <a:pt x="1642" y="25248"/>
                  </a:cubicBezTo>
                  <a:cubicBezTo>
                    <a:pt x="1089" y="25534"/>
                    <a:pt x="536" y="25801"/>
                    <a:pt x="1" y="26087"/>
                  </a:cubicBezTo>
                  <a:cubicBezTo>
                    <a:pt x="5740" y="37336"/>
                    <a:pt x="15166" y="42021"/>
                    <a:pt x="24586" y="42021"/>
                  </a:cubicBezTo>
                  <a:cubicBezTo>
                    <a:pt x="43659" y="42021"/>
                    <a:pt x="62712" y="22814"/>
                    <a:pt x="5110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2760175" y="2487025"/>
              <a:ext cx="1467225" cy="983325"/>
            </a:xfrm>
            <a:custGeom>
              <a:avLst/>
              <a:gdLst/>
              <a:ahLst/>
              <a:cxnLst/>
              <a:rect l="l" t="t" r="r" b="b"/>
              <a:pathLst>
                <a:path w="58689" h="39333" extrusionOk="0">
                  <a:moveTo>
                    <a:pt x="47819" y="1"/>
                  </a:moveTo>
                  <a:lnTo>
                    <a:pt x="47819" y="1"/>
                  </a:lnTo>
                  <a:cubicBezTo>
                    <a:pt x="47266" y="286"/>
                    <a:pt x="46712" y="554"/>
                    <a:pt x="46159" y="839"/>
                  </a:cubicBezTo>
                  <a:cubicBezTo>
                    <a:pt x="56289" y="20728"/>
                    <a:pt x="39685" y="37465"/>
                    <a:pt x="23063" y="37465"/>
                  </a:cubicBezTo>
                  <a:cubicBezTo>
                    <a:pt x="14855" y="37465"/>
                    <a:pt x="6643" y="33385"/>
                    <a:pt x="1642" y="23589"/>
                  </a:cubicBezTo>
                  <a:cubicBezTo>
                    <a:pt x="1107" y="23874"/>
                    <a:pt x="553" y="24160"/>
                    <a:pt x="0" y="24427"/>
                  </a:cubicBezTo>
                  <a:cubicBezTo>
                    <a:pt x="5373" y="34949"/>
                    <a:pt x="14194" y="39332"/>
                    <a:pt x="23008" y="39332"/>
                  </a:cubicBezTo>
                  <a:cubicBezTo>
                    <a:pt x="40860" y="39332"/>
                    <a:pt x="58688" y="21358"/>
                    <a:pt x="4781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2801200" y="2508000"/>
              <a:ext cx="1366200" cy="915675"/>
            </a:xfrm>
            <a:custGeom>
              <a:avLst/>
              <a:gdLst/>
              <a:ahLst/>
              <a:cxnLst/>
              <a:rect l="l" t="t" r="r" b="b"/>
              <a:pathLst>
                <a:path w="54648" h="36627" extrusionOk="0">
                  <a:moveTo>
                    <a:pt x="44518" y="0"/>
                  </a:moveTo>
                  <a:cubicBezTo>
                    <a:pt x="43983" y="286"/>
                    <a:pt x="43430" y="553"/>
                    <a:pt x="42877" y="839"/>
                  </a:cubicBezTo>
                  <a:cubicBezTo>
                    <a:pt x="52254" y="19259"/>
                    <a:pt x="36880" y="34751"/>
                    <a:pt x="21489" y="34751"/>
                  </a:cubicBezTo>
                  <a:cubicBezTo>
                    <a:pt x="13891" y="34751"/>
                    <a:pt x="6290" y="30975"/>
                    <a:pt x="1660" y="21911"/>
                  </a:cubicBezTo>
                  <a:cubicBezTo>
                    <a:pt x="1107" y="22197"/>
                    <a:pt x="554" y="22482"/>
                    <a:pt x="1" y="22750"/>
                  </a:cubicBezTo>
                  <a:cubicBezTo>
                    <a:pt x="5002" y="32546"/>
                    <a:pt x="13214" y="36626"/>
                    <a:pt x="21422" y="36626"/>
                  </a:cubicBezTo>
                  <a:cubicBezTo>
                    <a:pt x="38044" y="36626"/>
                    <a:pt x="54648" y="19889"/>
                    <a:pt x="44518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2842700" y="2528950"/>
              <a:ext cx="1264850" cy="847850"/>
            </a:xfrm>
            <a:custGeom>
              <a:avLst/>
              <a:gdLst/>
              <a:ahLst/>
              <a:cxnLst/>
              <a:rect l="l" t="t" r="r" b="b"/>
              <a:pathLst>
                <a:path w="50594" h="33914" extrusionOk="0">
                  <a:moveTo>
                    <a:pt x="41217" y="1"/>
                  </a:moveTo>
                  <a:lnTo>
                    <a:pt x="41217" y="1"/>
                  </a:lnTo>
                  <a:cubicBezTo>
                    <a:pt x="40664" y="269"/>
                    <a:pt x="40110" y="554"/>
                    <a:pt x="39557" y="840"/>
                  </a:cubicBezTo>
                  <a:cubicBezTo>
                    <a:pt x="48194" y="17791"/>
                    <a:pt x="34053" y="32046"/>
                    <a:pt x="19892" y="32046"/>
                  </a:cubicBezTo>
                  <a:cubicBezTo>
                    <a:pt x="12901" y="32046"/>
                    <a:pt x="5905" y="28573"/>
                    <a:pt x="1642" y="20234"/>
                  </a:cubicBezTo>
                  <a:cubicBezTo>
                    <a:pt x="1089" y="20520"/>
                    <a:pt x="553" y="20805"/>
                    <a:pt x="0" y="21073"/>
                  </a:cubicBezTo>
                  <a:cubicBezTo>
                    <a:pt x="4630" y="30137"/>
                    <a:pt x="12231" y="33913"/>
                    <a:pt x="19829" y="33913"/>
                  </a:cubicBezTo>
                  <a:cubicBezTo>
                    <a:pt x="35220" y="33913"/>
                    <a:pt x="50594" y="18421"/>
                    <a:pt x="41217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7"/>
            <p:cNvSpPr/>
            <p:nvPr/>
          </p:nvSpPr>
          <p:spPr>
            <a:xfrm>
              <a:off x="2883725" y="2549925"/>
              <a:ext cx="1163850" cy="780200"/>
            </a:xfrm>
            <a:custGeom>
              <a:avLst/>
              <a:gdLst/>
              <a:ahLst/>
              <a:cxnLst/>
              <a:rect l="l" t="t" r="r" b="b"/>
              <a:pathLst>
                <a:path w="46554" h="31208" extrusionOk="0">
                  <a:moveTo>
                    <a:pt x="37916" y="1"/>
                  </a:moveTo>
                  <a:lnTo>
                    <a:pt x="37916" y="1"/>
                  </a:lnTo>
                  <a:cubicBezTo>
                    <a:pt x="37381" y="268"/>
                    <a:pt x="36828" y="554"/>
                    <a:pt x="36275" y="839"/>
                  </a:cubicBezTo>
                  <a:cubicBezTo>
                    <a:pt x="44159" y="16322"/>
                    <a:pt x="31240" y="29340"/>
                    <a:pt x="18305" y="29340"/>
                  </a:cubicBezTo>
                  <a:cubicBezTo>
                    <a:pt x="11921" y="29340"/>
                    <a:pt x="5534" y="26169"/>
                    <a:pt x="1642" y="18557"/>
                  </a:cubicBezTo>
                  <a:cubicBezTo>
                    <a:pt x="1107" y="18842"/>
                    <a:pt x="554" y="19128"/>
                    <a:pt x="1" y="19395"/>
                  </a:cubicBezTo>
                  <a:cubicBezTo>
                    <a:pt x="4264" y="27734"/>
                    <a:pt x="11260" y="31207"/>
                    <a:pt x="18251" y="31207"/>
                  </a:cubicBezTo>
                  <a:cubicBezTo>
                    <a:pt x="32412" y="31207"/>
                    <a:pt x="46553" y="16952"/>
                    <a:pt x="37916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7"/>
          <p:cNvGrpSpPr/>
          <p:nvPr/>
        </p:nvGrpSpPr>
        <p:grpSpPr>
          <a:xfrm>
            <a:off x="2" y="4054541"/>
            <a:ext cx="789479" cy="600127"/>
            <a:chOff x="0" y="3839250"/>
            <a:chExt cx="1107420" cy="841811"/>
          </a:xfrm>
        </p:grpSpPr>
        <p:sp>
          <p:nvSpPr>
            <p:cNvPr id="237" name="Google Shape;237;p7"/>
            <p:cNvSpPr/>
            <p:nvPr/>
          </p:nvSpPr>
          <p:spPr>
            <a:xfrm>
              <a:off x="0" y="3839250"/>
              <a:ext cx="1107420" cy="841811"/>
            </a:xfrm>
            <a:custGeom>
              <a:avLst/>
              <a:gdLst/>
              <a:ahLst/>
              <a:cxnLst/>
              <a:rect l="l" t="t" r="r" b="b"/>
              <a:pathLst>
                <a:path w="24445" h="18582" extrusionOk="0">
                  <a:moveTo>
                    <a:pt x="10960" y="1"/>
                  </a:moveTo>
                  <a:cubicBezTo>
                    <a:pt x="10664" y="1"/>
                    <a:pt x="10365" y="21"/>
                    <a:pt x="10064" y="62"/>
                  </a:cubicBezTo>
                  <a:cubicBezTo>
                    <a:pt x="8404" y="293"/>
                    <a:pt x="6995" y="1114"/>
                    <a:pt x="5978" y="2274"/>
                  </a:cubicBezTo>
                  <a:cubicBezTo>
                    <a:pt x="5327" y="1530"/>
                    <a:pt x="4367" y="1083"/>
                    <a:pt x="3343" y="1083"/>
                  </a:cubicBezTo>
                  <a:cubicBezTo>
                    <a:pt x="3188" y="1083"/>
                    <a:pt x="3031" y="1093"/>
                    <a:pt x="2873" y="1114"/>
                  </a:cubicBezTo>
                  <a:cubicBezTo>
                    <a:pt x="1499" y="1310"/>
                    <a:pt x="411" y="2274"/>
                    <a:pt x="0" y="3505"/>
                  </a:cubicBezTo>
                  <a:lnTo>
                    <a:pt x="0" y="14800"/>
                  </a:lnTo>
                  <a:cubicBezTo>
                    <a:pt x="541" y="15006"/>
                    <a:pt x="1129" y="15119"/>
                    <a:pt x="1729" y="15119"/>
                  </a:cubicBezTo>
                  <a:cubicBezTo>
                    <a:pt x="1961" y="15119"/>
                    <a:pt x="2194" y="15102"/>
                    <a:pt x="2427" y="15067"/>
                  </a:cubicBezTo>
                  <a:lnTo>
                    <a:pt x="2445" y="15067"/>
                  </a:lnTo>
                  <a:cubicBezTo>
                    <a:pt x="3393" y="17171"/>
                    <a:pt x="5512" y="18582"/>
                    <a:pt x="7865" y="18582"/>
                  </a:cubicBezTo>
                  <a:cubicBezTo>
                    <a:pt x="8125" y="18582"/>
                    <a:pt x="8389" y="18564"/>
                    <a:pt x="8654" y="18529"/>
                  </a:cubicBezTo>
                  <a:cubicBezTo>
                    <a:pt x="10260" y="18297"/>
                    <a:pt x="11634" y="17440"/>
                    <a:pt x="12544" y="16245"/>
                  </a:cubicBezTo>
                  <a:cubicBezTo>
                    <a:pt x="13142" y="16904"/>
                    <a:pt x="14004" y="17313"/>
                    <a:pt x="14925" y="17313"/>
                  </a:cubicBezTo>
                  <a:cubicBezTo>
                    <a:pt x="15076" y="17313"/>
                    <a:pt x="15228" y="17302"/>
                    <a:pt x="15381" y="17280"/>
                  </a:cubicBezTo>
                  <a:cubicBezTo>
                    <a:pt x="16451" y="17137"/>
                    <a:pt x="17326" y="16477"/>
                    <a:pt x="17807" y="15585"/>
                  </a:cubicBezTo>
                  <a:cubicBezTo>
                    <a:pt x="17987" y="15607"/>
                    <a:pt x="18169" y="15617"/>
                    <a:pt x="18354" y="15617"/>
                  </a:cubicBezTo>
                  <a:cubicBezTo>
                    <a:pt x="18609" y="15617"/>
                    <a:pt x="18869" y="15598"/>
                    <a:pt x="19128" y="15567"/>
                  </a:cubicBezTo>
                  <a:cubicBezTo>
                    <a:pt x="22250" y="15139"/>
                    <a:pt x="24445" y="12248"/>
                    <a:pt x="24017" y="9108"/>
                  </a:cubicBezTo>
                  <a:cubicBezTo>
                    <a:pt x="23678" y="6628"/>
                    <a:pt x="21804" y="4736"/>
                    <a:pt x="19485" y="4272"/>
                  </a:cubicBezTo>
                  <a:cubicBezTo>
                    <a:pt x="19485" y="4237"/>
                    <a:pt x="19467" y="4201"/>
                    <a:pt x="19467" y="4147"/>
                  </a:cubicBezTo>
                  <a:cubicBezTo>
                    <a:pt x="19352" y="3261"/>
                    <a:pt x="18587" y="2616"/>
                    <a:pt x="17701" y="2616"/>
                  </a:cubicBezTo>
                  <a:cubicBezTo>
                    <a:pt x="17625" y="2616"/>
                    <a:pt x="17547" y="2621"/>
                    <a:pt x="17468" y="2631"/>
                  </a:cubicBezTo>
                  <a:cubicBezTo>
                    <a:pt x="17112" y="2684"/>
                    <a:pt x="16790" y="2845"/>
                    <a:pt x="16541" y="3059"/>
                  </a:cubicBezTo>
                  <a:cubicBezTo>
                    <a:pt x="15339" y="1194"/>
                    <a:pt x="13256" y="1"/>
                    <a:pt x="10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92144" y="4037174"/>
              <a:ext cx="362148" cy="135500"/>
            </a:xfrm>
            <a:custGeom>
              <a:avLst/>
              <a:gdLst/>
              <a:ahLst/>
              <a:cxnLst/>
              <a:rect l="l" t="t" r="r" b="b"/>
              <a:pathLst>
                <a:path w="7994" h="2991" extrusionOk="0">
                  <a:moveTo>
                    <a:pt x="3543" y="1"/>
                  </a:moveTo>
                  <a:cubicBezTo>
                    <a:pt x="2988" y="1"/>
                    <a:pt x="2433" y="88"/>
                    <a:pt x="1910" y="278"/>
                  </a:cubicBezTo>
                  <a:cubicBezTo>
                    <a:pt x="1142" y="564"/>
                    <a:pt x="447" y="1027"/>
                    <a:pt x="0" y="1688"/>
                  </a:cubicBezTo>
                  <a:cubicBezTo>
                    <a:pt x="786" y="1509"/>
                    <a:pt x="1464" y="1384"/>
                    <a:pt x="2159" y="1349"/>
                  </a:cubicBezTo>
                  <a:cubicBezTo>
                    <a:pt x="2377" y="1331"/>
                    <a:pt x="2592" y="1323"/>
                    <a:pt x="2806" y="1323"/>
                  </a:cubicBezTo>
                  <a:cubicBezTo>
                    <a:pt x="3259" y="1323"/>
                    <a:pt x="3704" y="1359"/>
                    <a:pt x="4140" y="1420"/>
                  </a:cubicBezTo>
                  <a:cubicBezTo>
                    <a:pt x="4800" y="1527"/>
                    <a:pt x="5425" y="1705"/>
                    <a:pt x="6067" y="1973"/>
                  </a:cubicBezTo>
                  <a:cubicBezTo>
                    <a:pt x="6138" y="2009"/>
                    <a:pt x="6228" y="2027"/>
                    <a:pt x="6299" y="2080"/>
                  </a:cubicBezTo>
                  <a:cubicBezTo>
                    <a:pt x="6370" y="2116"/>
                    <a:pt x="6460" y="2152"/>
                    <a:pt x="6531" y="2187"/>
                  </a:cubicBezTo>
                  <a:cubicBezTo>
                    <a:pt x="6691" y="2259"/>
                    <a:pt x="6852" y="2330"/>
                    <a:pt x="7013" y="2419"/>
                  </a:cubicBezTo>
                  <a:cubicBezTo>
                    <a:pt x="7334" y="2598"/>
                    <a:pt x="7655" y="2776"/>
                    <a:pt x="7994" y="2990"/>
                  </a:cubicBezTo>
                  <a:cubicBezTo>
                    <a:pt x="7887" y="2598"/>
                    <a:pt x="7691" y="2241"/>
                    <a:pt x="7459" y="1920"/>
                  </a:cubicBezTo>
                  <a:cubicBezTo>
                    <a:pt x="7352" y="1759"/>
                    <a:pt x="7227" y="1598"/>
                    <a:pt x="7066" y="1456"/>
                  </a:cubicBezTo>
                  <a:cubicBezTo>
                    <a:pt x="6923" y="1313"/>
                    <a:pt x="6781" y="1170"/>
                    <a:pt x="6620" y="1045"/>
                  </a:cubicBezTo>
                  <a:cubicBezTo>
                    <a:pt x="5978" y="546"/>
                    <a:pt x="5193" y="189"/>
                    <a:pt x="4372" y="64"/>
                  </a:cubicBezTo>
                  <a:cubicBezTo>
                    <a:pt x="4098" y="22"/>
                    <a:pt x="3821" y="1"/>
                    <a:pt x="3543" y="1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433267" y="4013300"/>
              <a:ext cx="365365" cy="183611"/>
            </a:xfrm>
            <a:custGeom>
              <a:avLst/>
              <a:gdLst/>
              <a:ahLst/>
              <a:cxnLst/>
              <a:rect l="l" t="t" r="r" b="b"/>
              <a:pathLst>
                <a:path w="8065" h="4053" extrusionOk="0">
                  <a:moveTo>
                    <a:pt x="5051" y="0"/>
                  </a:moveTo>
                  <a:cubicBezTo>
                    <a:pt x="4370" y="0"/>
                    <a:pt x="3679" y="131"/>
                    <a:pt x="3051" y="377"/>
                  </a:cubicBezTo>
                  <a:cubicBezTo>
                    <a:pt x="2213" y="698"/>
                    <a:pt x="1481" y="1198"/>
                    <a:pt x="928" y="1840"/>
                  </a:cubicBezTo>
                  <a:cubicBezTo>
                    <a:pt x="393" y="2482"/>
                    <a:pt x="36" y="3250"/>
                    <a:pt x="0" y="4052"/>
                  </a:cubicBezTo>
                  <a:cubicBezTo>
                    <a:pt x="607" y="3499"/>
                    <a:pt x="1178" y="3018"/>
                    <a:pt x="1767" y="2625"/>
                  </a:cubicBezTo>
                  <a:cubicBezTo>
                    <a:pt x="2355" y="2215"/>
                    <a:pt x="2998" y="1911"/>
                    <a:pt x="3640" y="1662"/>
                  </a:cubicBezTo>
                  <a:cubicBezTo>
                    <a:pt x="4300" y="1394"/>
                    <a:pt x="4978" y="1233"/>
                    <a:pt x="5710" y="1108"/>
                  </a:cubicBezTo>
                  <a:cubicBezTo>
                    <a:pt x="5799" y="1108"/>
                    <a:pt x="5888" y="1091"/>
                    <a:pt x="5977" y="1073"/>
                  </a:cubicBezTo>
                  <a:cubicBezTo>
                    <a:pt x="6084" y="1073"/>
                    <a:pt x="6174" y="1055"/>
                    <a:pt x="6263" y="1055"/>
                  </a:cubicBezTo>
                  <a:cubicBezTo>
                    <a:pt x="6459" y="1019"/>
                    <a:pt x="6655" y="1001"/>
                    <a:pt x="6834" y="1001"/>
                  </a:cubicBezTo>
                  <a:cubicBezTo>
                    <a:pt x="7226" y="983"/>
                    <a:pt x="7637" y="983"/>
                    <a:pt x="8065" y="966"/>
                  </a:cubicBezTo>
                  <a:cubicBezTo>
                    <a:pt x="7744" y="698"/>
                    <a:pt x="7369" y="484"/>
                    <a:pt x="6959" y="341"/>
                  </a:cubicBezTo>
                  <a:cubicBezTo>
                    <a:pt x="6762" y="252"/>
                    <a:pt x="6548" y="181"/>
                    <a:pt x="6334" y="145"/>
                  </a:cubicBezTo>
                  <a:cubicBezTo>
                    <a:pt x="6120" y="91"/>
                    <a:pt x="5906" y="56"/>
                    <a:pt x="5674" y="38"/>
                  </a:cubicBezTo>
                  <a:cubicBezTo>
                    <a:pt x="5469" y="13"/>
                    <a:pt x="5260" y="0"/>
                    <a:pt x="5051" y="0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7"/>
          <p:cNvGrpSpPr/>
          <p:nvPr/>
        </p:nvGrpSpPr>
        <p:grpSpPr>
          <a:xfrm flipH="1">
            <a:off x="184437" y="172838"/>
            <a:ext cx="8746214" cy="4698598"/>
            <a:chOff x="233799" y="172838"/>
            <a:chExt cx="8746214" cy="4698598"/>
          </a:xfrm>
        </p:grpSpPr>
        <p:sp>
          <p:nvSpPr>
            <p:cNvPr id="241" name="Google Shape;241;p7"/>
            <p:cNvSpPr/>
            <p:nvPr/>
          </p:nvSpPr>
          <p:spPr>
            <a:xfrm>
              <a:off x="233799" y="3424511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7"/>
            <p:cNvSpPr/>
            <p:nvPr/>
          </p:nvSpPr>
          <p:spPr>
            <a:xfrm>
              <a:off x="1984457" y="354074"/>
              <a:ext cx="175413" cy="175413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0" y="1856"/>
                  </a:cubicBezTo>
                  <a:cubicBezTo>
                    <a:pt x="1410" y="1856"/>
                    <a:pt x="1856" y="2320"/>
                    <a:pt x="1856" y="3730"/>
                  </a:cubicBezTo>
                  <a:cubicBezTo>
                    <a:pt x="1856" y="2320"/>
                    <a:pt x="2320" y="1856"/>
                    <a:pt x="3729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>
              <a:off x="8363975" y="3361616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68" y="1"/>
                  </a:moveTo>
                  <a:cubicBezTo>
                    <a:pt x="1268" y="964"/>
                    <a:pt x="964" y="1286"/>
                    <a:pt x="1" y="1286"/>
                  </a:cubicBezTo>
                  <a:cubicBezTo>
                    <a:pt x="964" y="1286"/>
                    <a:pt x="1268" y="1589"/>
                    <a:pt x="1268" y="2552"/>
                  </a:cubicBezTo>
                  <a:cubicBezTo>
                    <a:pt x="1268" y="1589"/>
                    <a:pt x="1589" y="1286"/>
                    <a:pt x="2552" y="1286"/>
                  </a:cubicBezTo>
                  <a:cubicBezTo>
                    <a:pt x="1589" y="1286"/>
                    <a:pt x="1268" y="964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7"/>
            <p:cNvSpPr/>
            <p:nvPr/>
          </p:nvSpPr>
          <p:spPr>
            <a:xfrm>
              <a:off x="8747296" y="2202644"/>
              <a:ext cx="47027" cy="4618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07"/>
                    <a:pt x="500" y="982"/>
                  </a:cubicBezTo>
                  <a:cubicBezTo>
                    <a:pt x="500" y="607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7938245" y="221089"/>
              <a:ext cx="46181" cy="47028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999"/>
                  </a:cubicBezTo>
                  <a:cubicBezTo>
                    <a:pt x="500" y="625"/>
                    <a:pt x="607" y="500"/>
                    <a:pt x="981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7"/>
            <p:cNvSpPr/>
            <p:nvPr/>
          </p:nvSpPr>
          <p:spPr>
            <a:xfrm>
              <a:off x="756492" y="790548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7"/>
            <p:cNvSpPr/>
            <p:nvPr/>
          </p:nvSpPr>
          <p:spPr>
            <a:xfrm>
              <a:off x="7321621" y="172838"/>
              <a:ext cx="46228" cy="46181"/>
            </a:xfrm>
            <a:custGeom>
              <a:avLst/>
              <a:gdLst/>
              <a:ahLst/>
              <a:cxnLst/>
              <a:rect l="l" t="t" r="r" b="b"/>
              <a:pathLst>
                <a:path w="983" h="982" extrusionOk="0">
                  <a:moveTo>
                    <a:pt x="483" y="1"/>
                  </a:moveTo>
                  <a:cubicBezTo>
                    <a:pt x="483" y="375"/>
                    <a:pt x="376" y="482"/>
                    <a:pt x="1" y="482"/>
                  </a:cubicBezTo>
                  <a:cubicBezTo>
                    <a:pt x="376" y="482"/>
                    <a:pt x="483" y="607"/>
                    <a:pt x="483" y="982"/>
                  </a:cubicBezTo>
                  <a:cubicBezTo>
                    <a:pt x="483" y="607"/>
                    <a:pt x="608" y="482"/>
                    <a:pt x="982" y="482"/>
                  </a:cubicBezTo>
                  <a:cubicBezTo>
                    <a:pt x="608" y="482"/>
                    <a:pt x="483" y="375"/>
                    <a:pt x="4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7"/>
            <p:cNvSpPr/>
            <p:nvPr/>
          </p:nvSpPr>
          <p:spPr>
            <a:xfrm>
              <a:off x="5025405" y="277875"/>
              <a:ext cx="47028" cy="47028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1"/>
                  </a:moveTo>
                  <a:cubicBezTo>
                    <a:pt x="500" y="375"/>
                    <a:pt x="376" y="500"/>
                    <a:pt x="1" y="500"/>
                  </a:cubicBezTo>
                  <a:cubicBezTo>
                    <a:pt x="376" y="500"/>
                    <a:pt x="500" y="607"/>
                    <a:pt x="500" y="1000"/>
                  </a:cubicBezTo>
                  <a:cubicBezTo>
                    <a:pt x="500" y="607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7"/>
            <p:cNvSpPr/>
            <p:nvPr/>
          </p:nvSpPr>
          <p:spPr>
            <a:xfrm>
              <a:off x="8901900" y="2125434"/>
              <a:ext cx="78113" cy="77219"/>
            </a:xfrm>
            <a:custGeom>
              <a:avLst/>
              <a:gdLst/>
              <a:ahLst/>
              <a:cxnLst/>
              <a:rect l="l" t="t" r="r" b="b"/>
              <a:pathLst>
                <a:path w="1661" h="1642" extrusionOk="0">
                  <a:moveTo>
                    <a:pt x="821" y="0"/>
                  </a:moveTo>
                  <a:cubicBezTo>
                    <a:pt x="821" y="625"/>
                    <a:pt x="625" y="821"/>
                    <a:pt x="1" y="821"/>
                  </a:cubicBezTo>
                  <a:cubicBezTo>
                    <a:pt x="625" y="821"/>
                    <a:pt x="821" y="1017"/>
                    <a:pt x="821" y="1642"/>
                  </a:cubicBezTo>
                  <a:cubicBezTo>
                    <a:pt x="821" y="1017"/>
                    <a:pt x="1036" y="821"/>
                    <a:pt x="1660" y="821"/>
                  </a:cubicBezTo>
                  <a:cubicBezTo>
                    <a:pt x="1036" y="821"/>
                    <a:pt x="821" y="625"/>
                    <a:pt x="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7"/>
            <p:cNvSpPr/>
            <p:nvPr/>
          </p:nvSpPr>
          <p:spPr>
            <a:xfrm>
              <a:off x="428044" y="2779639"/>
              <a:ext cx="78066" cy="77266"/>
            </a:xfrm>
            <a:custGeom>
              <a:avLst/>
              <a:gdLst/>
              <a:ahLst/>
              <a:cxnLst/>
              <a:rect l="l" t="t" r="r" b="b"/>
              <a:pathLst>
                <a:path w="1660" h="1643" extrusionOk="0">
                  <a:moveTo>
                    <a:pt x="839" y="1"/>
                  </a:moveTo>
                  <a:cubicBezTo>
                    <a:pt x="839" y="625"/>
                    <a:pt x="625" y="821"/>
                    <a:pt x="0" y="821"/>
                  </a:cubicBezTo>
                  <a:cubicBezTo>
                    <a:pt x="625" y="821"/>
                    <a:pt x="839" y="1018"/>
                    <a:pt x="839" y="1642"/>
                  </a:cubicBezTo>
                  <a:cubicBezTo>
                    <a:pt x="839" y="1018"/>
                    <a:pt x="1035" y="821"/>
                    <a:pt x="1659" y="821"/>
                  </a:cubicBezTo>
                  <a:cubicBezTo>
                    <a:pt x="1035" y="821"/>
                    <a:pt x="839" y="625"/>
                    <a:pt x="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>
              <a:off x="7868247" y="4428520"/>
              <a:ext cx="78066" cy="78066"/>
            </a:xfrm>
            <a:custGeom>
              <a:avLst/>
              <a:gdLst/>
              <a:ahLst/>
              <a:cxnLst/>
              <a:rect l="l" t="t" r="r" b="b"/>
              <a:pathLst>
                <a:path w="1660" h="1660" extrusionOk="0">
                  <a:moveTo>
                    <a:pt x="821" y="1"/>
                  </a:moveTo>
                  <a:cubicBezTo>
                    <a:pt x="821" y="643"/>
                    <a:pt x="625" y="839"/>
                    <a:pt x="1" y="839"/>
                  </a:cubicBezTo>
                  <a:cubicBezTo>
                    <a:pt x="625" y="839"/>
                    <a:pt x="821" y="1036"/>
                    <a:pt x="821" y="1660"/>
                  </a:cubicBezTo>
                  <a:cubicBezTo>
                    <a:pt x="821" y="1036"/>
                    <a:pt x="1036" y="839"/>
                    <a:pt x="1660" y="839"/>
                  </a:cubicBezTo>
                  <a:cubicBezTo>
                    <a:pt x="1036" y="839"/>
                    <a:pt x="821" y="643"/>
                    <a:pt x="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7"/>
            <p:cNvSpPr/>
            <p:nvPr/>
          </p:nvSpPr>
          <p:spPr>
            <a:xfrm>
              <a:off x="3187051" y="4270107"/>
              <a:ext cx="149396" cy="149396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1" y="1856"/>
                  </a:cubicBezTo>
                  <a:cubicBezTo>
                    <a:pt x="1410" y="1856"/>
                    <a:pt x="1856" y="2302"/>
                    <a:pt x="1856" y="3730"/>
                  </a:cubicBezTo>
                  <a:cubicBezTo>
                    <a:pt x="1856" y="2302"/>
                    <a:pt x="2320" y="1856"/>
                    <a:pt x="3730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7"/>
            <p:cNvSpPr/>
            <p:nvPr/>
          </p:nvSpPr>
          <p:spPr>
            <a:xfrm>
              <a:off x="8718946" y="1045490"/>
              <a:ext cx="101533" cy="102254"/>
            </a:xfrm>
            <a:custGeom>
              <a:avLst/>
              <a:gdLst/>
              <a:ahLst/>
              <a:cxnLst/>
              <a:rect l="l" t="t" r="r" b="b"/>
              <a:pathLst>
                <a:path w="2535" h="2553" extrusionOk="0">
                  <a:moveTo>
                    <a:pt x="1267" y="1"/>
                  </a:moveTo>
                  <a:cubicBezTo>
                    <a:pt x="1267" y="964"/>
                    <a:pt x="964" y="1268"/>
                    <a:pt x="0" y="1268"/>
                  </a:cubicBezTo>
                  <a:cubicBezTo>
                    <a:pt x="964" y="1268"/>
                    <a:pt x="1267" y="1589"/>
                    <a:pt x="1267" y="2552"/>
                  </a:cubicBezTo>
                  <a:cubicBezTo>
                    <a:pt x="1267" y="1589"/>
                    <a:pt x="1571" y="1268"/>
                    <a:pt x="2534" y="1268"/>
                  </a:cubicBezTo>
                  <a:cubicBezTo>
                    <a:pt x="1571" y="1268"/>
                    <a:pt x="1267" y="964"/>
                    <a:pt x="1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7"/>
            <p:cNvSpPr/>
            <p:nvPr/>
          </p:nvSpPr>
          <p:spPr>
            <a:xfrm>
              <a:off x="2200548" y="4769943"/>
              <a:ext cx="102254" cy="101493"/>
            </a:xfrm>
            <a:custGeom>
              <a:avLst/>
              <a:gdLst/>
              <a:ahLst/>
              <a:cxnLst/>
              <a:rect l="l" t="t" r="r" b="b"/>
              <a:pathLst>
                <a:path w="2553" h="2534" extrusionOk="0">
                  <a:moveTo>
                    <a:pt x="1267" y="0"/>
                  </a:moveTo>
                  <a:cubicBezTo>
                    <a:pt x="1267" y="964"/>
                    <a:pt x="964" y="1267"/>
                    <a:pt x="1" y="1267"/>
                  </a:cubicBezTo>
                  <a:cubicBezTo>
                    <a:pt x="964" y="1267"/>
                    <a:pt x="1267" y="1570"/>
                    <a:pt x="1267" y="2534"/>
                  </a:cubicBezTo>
                  <a:cubicBezTo>
                    <a:pt x="1267" y="1570"/>
                    <a:pt x="1589" y="1267"/>
                    <a:pt x="2552" y="1267"/>
                  </a:cubicBezTo>
                  <a:cubicBezTo>
                    <a:pt x="1589" y="1267"/>
                    <a:pt x="1267" y="964"/>
                    <a:pt x="12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7"/>
            <p:cNvSpPr/>
            <p:nvPr/>
          </p:nvSpPr>
          <p:spPr>
            <a:xfrm>
              <a:off x="5927340" y="488893"/>
              <a:ext cx="102254" cy="102214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86" y="0"/>
                  </a:moveTo>
                  <a:cubicBezTo>
                    <a:pt x="1286" y="964"/>
                    <a:pt x="982" y="1267"/>
                    <a:pt x="1" y="1267"/>
                  </a:cubicBezTo>
                  <a:cubicBezTo>
                    <a:pt x="982" y="1267"/>
                    <a:pt x="1286" y="1570"/>
                    <a:pt x="1286" y="2552"/>
                  </a:cubicBezTo>
                  <a:cubicBezTo>
                    <a:pt x="1286" y="1570"/>
                    <a:pt x="1589" y="1267"/>
                    <a:pt x="2552" y="1267"/>
                  </a:cubicBezTo>
                  <a:cubicBezTo>
                    <a:pt x="1589" y="1267"/>
                    <a:pt x="1286" y="964"/>
                    <a:pt x="1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713175" y="4344607"/>
              <a:ext cx="40052" cy="40053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1000"/>
                  </a:cubicBezTo>
                  <a:cubicBezTo>
                    <a:pt x="500" y="625"/>
                    <a:pt x="607" y="500"/>
                    <a:pt x="1000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1420648" y="4380333"/>
              <a:ext cx="40052" cy="39332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1"/>
                  </a:moveTo>
                  <a:cubicBezTo>
                    <a:pt x="500" y="375"/>
                    <a:pt x="375" y="482"/>
                    <a:pt x="1" y="482"/>
                  </a:cubicBezTo>
                  <a:cubicBezTo>
                    <a:pt x="375" y="482"/>
                    <a:pt x="500" y="607"/>
                    <a:pt x="500" y="982"/>
                  </a:cubicBezTo>
                  <a:cubicBezTo>
                    <a:pt x="500" y="607"/>
                    <a:pt x="625" y="482"/>
                    <a:pt x="1000" y="482"/>
                  </a:cubicBezTo>
                  <a:cubicBezTo>
                    <a:pt x="625" y="482"/>
                    <a:pt x="500" y="375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4836634" y="4729888"/>
              <a:ext cx="40093" cy="40053"/>
            </a:xfrm>
            <a:custGeom>
              <a:avLst/>
              <a:gdLst/>
              <a:ahLst/>
              <a:cxnLst/>
              <a:rect l="l" t="t" r="r" b="b"/>
              <a:pathLst>
                <a:path w="1001" h="1000" extrusionOk="0">
                  <a:moveTo>
                    <a:pt x="500" y="0"/>
                  </a:moveTo>
                  <a:cubicBezTo>
                    <a:pt x="500" y="375"/>
                    <a:pt x="376" y="500"/>
                    <a:pt x="1" y="500"/>
                  </a:cubicBezTo>
                  <a:cubicBezTo>
                    <a:pt x="376" y="500"/>
                    <a:pt x="500" y="625"/>
                    <a:pt x="500" y="999"/>
                  </a:cubicBezTo>
                  <a:cubicBezTo>
                    <a:pt x="500" y="625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9"/>
          <p:cNvGrpSpPr/>
          <p:nvPr/>
        </p:nvGrpSpPr>
        <p:grpSpPr>
          <a:xfrm>
            <a:off x="0" y="3839250"/>
            <a:ext cx="1107420" cy="841811"/>
            <a:chOff x="0" y="3839250"/>
            <a:chExt cx="1107420" cy="841811"/>
          </a:xfrm>
        </p:grpSpPr>
        <p:sp>
          <p:nvSpPr>
            <p:cNvPr id="311" name="Google Shape;311;p9"/>
            <p:cNvSpPr/>
            <p:nvPr/>
          </p:nvSpPr>
          <p:spPr>
            <a:xfrm>
              <a:off x="0" y="3839250"/>
              <a:ext cx="1107420" cy="841811"/>
            </a:xfrm>
            <a:custGeom>
              <a:avLst/>
              <a:gdLst/>
              <a:ahLst/>
              <a:cxnLst/>
              <a:rect l="l" t="t" r="r" b="b"/>
              <a:pathLst>
                <a:path w="24445" h="18582" extrusionOk="0">
                  <a:moveTo>
                    <a:pt x="10960" y="1"/>
                  </a:moveTo>
                  <a:cubicBezTo>
                    <a:pt x="10664" y="1"/>
                    <a:pt x="10365" y="21"/>
                    <a:pt x="10064" y="62"/>
                  </a:cubicBezTo>
                  <a:cubicBezTo>
                    <a:pt x="8404" y="293"/>
                    <a:pt x="6995" y="1114"/>
                    <a:pt x="5978" y="2274"/>
                  </a:cubicBezTo>
                  <a:cubicBezTo>
                    <a:pt x="5327" y="1530"/>
                    <a:pt x="4367" y="1083"/>
                    <a:pt x="3343" y="1083"/>
                  </a:cubicBezTo>
                  <a:cubicBezTo>
                    <a:pt x="3188" y="1083"/>
                    <a:pt x="3031" y="1093"/>
                    <a:pt x="2873" y="1114"/>
                  </a:cubicBezTo>
                  <a:cubicBezTo>
                    <a:pt x="1499" y="1310"/>
                    <a:pt x="411" y="2274"/>
                    <a:pt x="0" y="3505"/>
                  </a:cubicBezTo>
                  <a:lnTo>
                    <a:pt x="0" y="14800"/>
                  </a:lnTo>
                  <a:cubicBezTo>
                    <a:pt x="541" y="15006"/>
                    <a:pt x="1129" y="15119"/>
                    <a:pt x="1729" y="15119"/>
                  </a:cubicBezTo>
                  <a:cubicBezTo>
                    <a:pt x="1961" y="15119"/>
                    <a:pt x="2194" y="15102"/>
                    <a:pt x="2427" y="15067"/>
                  </a:cubicBezTo>
                  <a:lnTo>
                    <a:pt x="2445" y="15067"/>
                  </a:lnTo>
                  <a:cubicBezTo>
                    <a:pt x="3393" y="17171"/>
                    <a:pt x="5512" y="18582"/>
                    <a:pt x="7865" y="18582"/>
                  </a:cubicBezTo>
                  <a:cubicBezTo>
                    <a:pt x="8125" y="18582"/>
                    <a:pt x="8389" y="18564"/>
                    <a:pt x="8654" y="18529"/>
                  </a:cubicBezTo>
                  <a:cubicBezTo>
                    <a:pt x="10260" y="18297"/>
                    <a:pt x="11634" y="17440"/>
                    <a:pt x="12544" y="16245"/>
                  </a:cubicBezTo>
                  <a:cubicBezTo>
                    <a:pt x="13142" y="16904"/>
                    <a:pt x="14004" y="17313"/>
                    <a:pt x="14925" y="17313"/>
                  </a:cubicBezTo>
                  <a:cubicBezTo>
                    <a:pt x="15076" y="17313"/>
                    <a:pt x="15228" y="17302"/>
                    <a:pt x="15381" y="17280"/>
                  </a:cubicBezTo>
                  <a:cubicBezTo>
                    <a:pt x="16451" y="17137"/>
                    <a:pt x="17326" y="16477"/>
                    <a:pt x="17807" y="15585"/>
                  </a:cubicBezTo>
                  <a:cubicBezTo>
                    <a:pt x="17987" y="15607"/>
                    <a:pt x="18169" y="15617"/>
                    <a:pt x="18354" y="15617"/>
                  </a:cubicBezTo>
                  <a:cubicBezTo>
                    <a:pt x="18609" y="15617"/>
                    <a:pt x="18869" y="15598"/>
                    <a:pt x="19128" y="15567"/>
                  </a:cubicBezTo>
                  <a:cubicBezTo>
                    <a:pt x="22250" y="15139"/>
                    <a:pt x="24445" y="12248"/>
                    <a:pt x="24017" y="9108"/>
                  </a:cubicBezTo>
                  <a:cubicBezTo>
                    <a:pt x="23678" y="6628"/>
                    <a:pt x="21804" y="4736"/>
                    <a:pt x="19485" y="4272"/>
                  </a:cubicBezTo>
                  <a:cubicBezTo>
                    <a:pt x="19485" y="4237"/>
                    <a:pt x="19467" y="4201"/>
                    <a:pt x="19467" y="4147"/>
                  </a:cubicBezTo>
                  <a:cubicBezTo>
                    <a:pt x="19352" y="3261"/>
                    <a:pt x="18587" y="2616"/>
                    <a:pt x="17701" y="2616"/>
                  </a:cubicBezTo>
                  <a:cubicBezTo>
                    <a:pt x="17625" y="2616"/>
                    <a:pt x="17547" y="2621"/>
                    <a:pt x="17468" y="2631"/>
                  </a:cubicBezTo>
                  <a:cubicBezTo>
                    <a:pt x="17112" y="2684"/>
                    <a:pt x="16790" y="2845"/>
                    <a:pt x="16541" y="3059"/>
                  </a:cubicBezTo>
                  <a:cubicBezTo>
                    <a:pt x="15339" y="1194"/>
                    <a:pt x="13256" y="1"/>
                    <a:pt x="10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92144" y="4037174"/>
              <a:ext cx="362148" cy="135500"/>
            </a:xfrm>
            <a:custGeom>
              <a:avLst/>
              <a:gdLst/>
              <a:ahLst/>
              <a:cxnLst/>
              <a:rect l="l" t="t" r="r" b="b"/>
              <a:pathLst>
                <a:path w="7994" h="2991" extrusionOk="0">
                  <a:moveTo>
                    <a:pt x="3543" y="1"/>
                  </a:moveTo>
                  <a:cubicBezTo>
                    <a:pt x="2988" y="1"/>
                    <a:pt x="2433" y="88"/>
                    <a:pt x="1910" y="278"/>
                  </a:cubicBezTo>
                  <a:cubicBezTo>
                    <a:pt x="1142" y="564"/>
                    <a:pt x="447" y="1027"/>
                    <a:pt x="0" y="1688"/>
                  </a:cubicBezTo>
                  <a:cubicBezTo>
                    <a:pt x="786" y="1509"/>
                    <a:pt x="1464" y="1384"/>
                    <a:pt x="2159" y="1349"/>
                  </a:cubicBezTo>
                  <a:cubicBezTo>
                    <a:pt x="2377" y="1331"/>
                    <a:pt x="2592" y="1323"/>
                    <a:pt x="2806" y="1323"/>
                  </a:cubicBezTo>
                  <a:cubicBezTo>
                    <a:pt x="3259" y="1323"/>
                    <a:pt x="3704" y="1359"/>
                    <a:pt x="4140" y="1420"/>
                  </a:cubicBezTo>
                  <a:cubicBezTo>
                    <a:pt x="4800" y="1527"/>
                    <a:pt x="5425" y="1705"/>
                    <a:pt x="6067" y="1973"/>
                  </a:cubicBezTo>
                  <a:cubicBezTo>
                    <a:pt x="6138" y="2009"/>
                    <a:pt x="6228" y="2027"/>
                    <a:pt x="6299" y="2080"/>
                  </a:cubicBezTo>
                  <a:cubicBezTo>
                    <a:pt x="6370" y="2116"/>
                    <a:pt x="6460" y="2152"/>
                    <a:pt x="6531" y="2187"/>
                  </a:cubicBezTo>
                  <a:cubicBezTo>
                    <a:pt x="6691" y="2259"/>
                    <a:pt x="6852" y="2330"/>
                    <a:pt x="7013" y="2419"/>
                  </a:cubicBezTo>
                  <a:cubicBezTo>
                    <a:pt x="7334" y="2598"/>
                    <a:pt x="7655" y="2776"/>
                    <a:pt x="7994" y="2990"/>
                  </a:cubicBezTo>
                  <a:cubicBezTo>
                    <a:pt x="7887" y="2598"/>
                    <a:pt x="7691" y="2241"/>
                    <a:pt x="7459" y="1920"/>
                  </a:cubicBezTo>
                  <a:cubicBezTo>
                    <a:pt x="7352" y="1759"/>
                    <a:pt x="7227" y="1598"/>
                    <a:pt x="7066" y="1456"/>
                  </a:cubicBezTo>
                  <a:cubicBezTo>
                    <a:pt x="6923" y="1313"/>
                    <a:pt x="6781" y="1170"/>
                    <a:pt x="6620" y="1045"/>
                  </a:cubicBezTo>
                  <a:cubicBezTo>
                    <a:pt x="5978" y="546"/>
                    <a:pt x="5193" y="189"/>
                    <a:pt x="4372" y="64"/>
                  </a:cubicBezTo>
                  <a:cubicBezTo>
                    <a:pt x="4098" y="22"/>
                    <a:pt x="3821" y="1"/>
                    <a:pt x="3543" y="1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433267" y="4013300"/>
              <a:ext cx="365365" cy="183611"/>
            </a:xfrm>
            <a:custGeom>
              <a:avLst/>
              <a:gdLst/>
              <a:ahLst/>
              <a:cxnLst/>
              <a:rect l="l" t="t" r="r" b="b"/>
              <a:pathLst>
                <a:path w="8065" h="4053" extrusionOk="0">
                  <a:moveTo>
                    <a:pt x="5051" y="0"/>
                  </a:moveTo>
                  <a:cubicBezTo>
                    <a:pt x="4370" y="0"/>
                    <a:pt x="3679" y="131"/>
                    <a:pt x="3051" y="377"/>
                  </a:cubicBezTo>
                  <a:cubicBezTo>
                    <a:pt x="2213" y="698"/>
                    <a:pt x="1481" y="1198"/>
                    <a:pt x="928" y="1840"/>
                  </a:cubicBezTo>
                  <a:cubicBezTo>
                    <a:pt x="393" y="2482"/>
                    <a:pt x="36" y="3250"/>
                    <a:pt x="0" y="4052"/>
                  </a:cubicBezTo>
                  <a:cubicBezTo>
                    <a:pt x="607" y="3499"/>
                    <a:pt x="1178" y="3018"/>
                    <a:pt x="1767" y="2625"/>
                  </a:cubicBezTo>
                  <a:cubicBezTo>
                    <a:pt x="2355" y="2215"/>
                    <a:pt x="2998" y="1911"/>
                    <a:pt x="3640" y="1662"/>
                  </a:cubicBezTo>
                  <a:cubicBezTo>
                    <a:pt x="4300" y="1394"/>
                    <a:pt x="4978" y="1233"/>
                    <a:pt x="5710" y="1108"/>
                  </a:cubicBezTo>
                  <a:cubicBezTo>
                    <a:pt x="5799" y="1108"/>
                    <a:pt x="5888" y="1091"/>
                    <a:pt x="5977" y="1073"/>
                  </a:cubicBezTo>
                  <a:cubicBezTo>
                    <a:pt x="6084" y="1073"/>
                    <a:pt x="6174" y="1055"/>
                    <a:pt x="6263" y="1055"/>
                  </a:cubicBezTo>
                  <a:cubicBezTo>
                    <a:pt x="6459" y="1019"/>
                    <a:pt x="6655" y="1001"/>
                    <a:pt x="6834" y="1001"/>
                  </a:cubicBezTo>
                  <a:cubicBezTo>
                    <a:pt x="7226" y="983"/>
                    <a:pt x="7637" y="983"/>
                    <a:pt x="8065" y="966"/>
                  </a:cubicBezTo>
                  <a:cubicBezTo>
                    <a:pt x="7744" y="698"/>
                    <a:pt x="7369" y="484"/>
                    <a:pt x="6959" y="341"/>
                  </a:cubicBezTo>
                  <a:cubicBezTo>
                    <a:pt x="6762" y="252"/>
                    <a:pt x="6548" y="181"/>
                    <a:pt x="6334" y="145"/>
                  </a:cubicBezTo>
                  <a:cubicBezTo>
                    <a:pt x="6120" y="91"/>
                    <a:pt x="5906" y="56"/>
                    <a:pt x="5674" y="38"/>
                  </a:cubicBezTo>
                  <a:cubicBezTo>
                    <a:pt x="5469" y="13"/>
                    <a:pt x="5260" y="0"/>
                    <a:pt x="5051" y="0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" name="Google Shape;314;p9"/>
          <p:cNvGrpSpPr/>
          <p:nvPr/>
        </p:nvGrpSpPr>
        <p:grpSpPr>
          <a:xfrm flipH="1">
            <a:off x="8036575" y="540000"/>
            <a:ext cx="1107420" cy="841811"/>
            <a:chOff x="0" y="3839250"/>
            <a:chExt cx="1107420" cy="841811"/>
          </a:xfrm>
        </p:grpSpPr>
        <p:sp>
          <p:nvSpPr>
            <p:cNvPr id="315" name="Google Shape;315;p9"/>
            <p:cNvSpPr/>
            <p:nvPr/>
          </p:nvSpPr>
          <p:spPr>
            <a:xfrm>
              <a:off x="0" y="3839250"/>
              <a:ext cx="1107420" cy="841811"/>
            </a:xfrm>
            <a:custGeom>
              <a:avLst/>
              <a:gdLst/>
              <a:ahLst/>
              <a:cxnLst/>
              <a:rect l="l" t="t" r="r" b="b"/>
              <a:pathLst>
                <a:path w="24445" h="18582" extrusionOk="0">
                  <a:moveTo>
                    <a:pt x="10960" y="1"/>
                  </a:moveTo>
                  <a:cubicBezTo>
                    <a:pt x="10664" y="1"/>
                    <a:pt x="10365" y="21"/>
                    <a:pt x="10064" y="62"/>
                  </a:cubicBezTo>
                  <a:cubicBezTo>
                    <a:pt x="8404" y="293"/>
                    <a:pt x="6995" y="1114"/>
                    <a:pt x="5978" y="2274"/>
                  </a:cubicBezTo>
                  <a:cubicBezTo>
                    <a:pt x="5327" y="1530"/>
                    <a:pt x="4367" y="1083"/>
                    <a:pt x="3343" y="1083"/>
                  </a:cubicBezTo>
                  <a:cubicBezTo>
                    <a:pt x="3188" y="1083"/>
                    <a:pt x="3031" y="1093"/>
                    <a:pt x="2873" y="1114"/>
                  </a:cubicBezTo>
                  <a:cubicBezTo>
                    <a:pt x="1499" y="1310"/>
                    <a:pt x="411" y="2274"/>
                    <a:pt x="0" y="3505"/>
                  </a:cubicBezTo>
                  <a:lnTo>
                    <a:pt x="0" y="14800"/>
                  </a:lnTo>
                  <a:cubicBezTo>
                    <a:pt x="541" y="15006"/>
                    <a:pt x="1129" y="15119"/>
                    <a:pt x="1729" y="15119"/>
                  </a:cubicBezTo>
                  <a:cubicBezTo>
                    <a:pt x="1961" y="15119"/>
                    <a:pt x="2194" y="15102"/>
                    <a:pt x="2427" y="15067"/>
                  </a:cubicBezTo>
                  <a:lnTo>
                    <a:pt x="2445" y="15067"/>
                  </a:lnTo>
                  <a:cubicBezTo>
                    <a:pt x="3393" y="17171"/>
                    <a:pt x="5512" y="18582"/>
                    <a:pt x="7865" y="18582"/>
                  </a:cubicBezTo>
                  <a:cubicBezTo>
                    <a:pt x="8125" y="18582"/>
                    <a:pt x="8389" y="18564"/>
                    <a:pt x="8654" y="18529"/>
                  </a:cubicBezTo>
                  <a:cubicBezTo>
                    <a:pt x="10260" y="18297"/>
                    <a:pt x="11634" y="17440"/>
                    <a:pt x="12544" y="16245"/>
                  </a:cubicBezTo>
                  <a:cubicBezTo>
                    <a:pt x="13142" y="16904"/>
                    <a:pt x="14004" y="17313"/>
                    <a:pt x="14925" y="17313"/>
                  </a:cubicBezTo>
                  <a:cubicBezTo>
                    <a:pt x="15076" y="17313"/>
                    <a:pt x="15228" y="17302"/>
                    <a:pt x="15381" y="17280"/>
                  </a:cubicBezTo>
                  <a:cubicBezTo>
                    <a:pt x="16451" y="17137"/>
                    <a:pt x="17326" y="16477"/>
                    <a:pt x="17807" y="15585"/>
                  </a:cubicBezTo>
                  <a:cubicBezTo>
                    <a:pt x="17987" y="15607"/>
                    <a:pt x="18169" y="15617"/>
                    <a:pt x="18354" y="15617"/>
                  </a:cubicBezTo>
                  <a:cubicBezTo>
                    <a:pt x="18609" y="15617"/>
                    <a:pt x="18869" y="15598"/>
                    <a:pt x="19128" y="15567"/>
                  </a:cubicBezTo>
                  <a:cubicBezTo>
                    <a:pt x="22250" y="15139"/>
                    <a:pt x="24445" y="12248"/>
                    <a:pt x="24017" y="9108"/>
                  </a:cubicBezTo>
                  <a:cubicBezTo>
                    <a:pt x="23678" y="6628"/>
                    <a:pt x="21804" y="4736"/>
                    <a:pt x="19485" y="4272"/>
                  </a:cubicBezTo>
                  <a:cubicBezTo>
                    <a:pt x="19485" y="4237"/>
                    <a:pt x="19467" y="4201"/>
                    <a:pt x="19467" y="4147"/>
                  </a:cubicBezTo>
                  <a:cubicBezTo>
                    <a:pt x="19352" y="3261"/>
                    <a:pt x="18587" y="2616"/>
                    <a:pt x="17701" y="2616"/>
                  </a:cubicBezTo>
                  <a:cubicBezTo>
                    <a:pt x="17625" y="2616"/>
                    <a:pt x="17547" y="2621"/>
                    <a:pt x="17468" y="2631"/>
                  </a:cubicBezTo>
                  <a:cubicBezTo>
                    <a:pt x="17112" y="2684"/>
                    <a:pt x="16790" y="2845"/>
                    <a:pt x="16541" y="3059"/>
                  </a:cubicBezTo>
                  <a:cubicBezTo>
                    <a:pt x="15339" y="1194"/>
                    <a:pt x="13256" y="1"/>
                    <a:pt x="10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92144" y="4037174"/>
              <a:ext cx="362148" cy="135500"/>
            </a:xfrm>
            <a:custGeom>
              <a:avLst/>
              <a:gdLst/>
              <a:ahLst/>
              <a:cxnLst/>
              <a:rect l="l" t="t" r="r" b="b"/>
              <a:pathLst>
                <a:path w="7994" h="2991" extrusionOk="0">
                  <a:moveTo>
                    <a:pt x="3543" y="1"/>
                  </a:moveTo>
                  <a:cubicBezTo>
                    <a:pt x="2988" y="1"/>
                    <a:pt x="2433" y="88"/>
                    <a:pt x="1910" y="278"/>
                  </a:cubicBezTo>
                  <a:cubicBezTo>
                    <a:pt x="1142" y="564"/>
                    <a:pt x="447" y="1027"/>
                    <a:pt x="0" y="1688"/>
                  </a:cubicBezTo>
                  <a:cubicBezTo>
                    <a:pt x="786" y="1509"/>
                    <a:pt x="1464" y="1384"/>
                    <a:pt x="2159" y="1349"/>
                  </a:cubicBezTo>
                  <a:cubicBezTo>
                    <a:pt x="2377" y="1331"/>
                    <a:pt x="2592" y="1323"/>
                    <a:pt x="2806" y="1323"/>
                  </a:cubicBezTo>
                  <a:cubicBezTo>
                    <a:pt x="3259" y="1323"/>
                    <a:pt x="3704" y="1359"/>
                    <a:pt x="4140" y="1420"/>
                  </a:cubicBezTo>
                  <a:cubicBezTo>
                    <a:pt x="4800" y="1527"/>
                    <a:pt x="5425" y="1705"/>
                    <a:pt x="6067" y="1973"/>
                  </a:cubicBezTo>
                  <a:cubicBezTo>
                    <a:pt x="6138" y="2009"/>
                    <a:pt x="6228" y="2027"/>
                    <a:pt x="6299" y="2080"/>
                  </a:cubicBezTo>
                  <a:cubicBezTo>
                    <a:pt x="6370" y="2116"/>
                    <a:pt x="6460" y="2152"/>
                    <a:pt x="6531" y="2187"/>
                  </a:cubicBezTo>
                  <a:cubicBezTo>
                    <a:pt x="6691" y="2259"/>
                    <a:pt x="6852" y="2330"/>
                    <a:pt x="7013" y="2419"/>
                  </a:cubicBezTo>
                  <a:cubicBezTo>
                    <a:pt x="7334" y="2598"/>
                    <a:pt x="7655" y="2776"/>
                    <a:pt x="7994" y="2990"/>
                  </a:cubicBezTo>
                  <a:cubicBezTo>
                    <a:pt x="7887" y="2598"/>
                    <a:pt x="7691" y="2241"/>
                    <a:pt x="7459" y="1920"/>
                  </a:cubicBezTo>
                  <a:cubicBezTo>
                    <a:pt x="7352" y="1759"/>
                    <a:pt x="7227" y="1598"/>
                    <a:pt x="7066" y="1456"/>
                  </a:cubicBezTo>
                  <a:cubicBezTo>
                    <a:pt x="6923" y="1313"/>
                    <a:pt x="6781" y="1170"/>
                    <a:pt x="6620" y="1045"/>
                  </a:cubicBezTo>
                  <a:cubicBezTo>
                    <a:pt x="5978" y="546"/>
                    <a:pt x="5193" y="189"/>
                    <a:pt x="4372" y="64"/>
                  </a:cubicBezTo>
                  <a:cubicBezTo>
                    <a:pt x="4098" y="22"/>
                    <a:pt x="3821" y="1"/>
                    <a:pt x="3543" y="1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433267" y="4013300"/>
              <a:ext cx="365365" cy="183611"/>
            </a:xfrm>
            <a:custGeom>
              <a:avLst/>
              <a:gdLst/>
              <a:ahLst/>
              <a:cxnLst/>
              <a:rect l="l" t="t" r="r" b="b"/>
              <a:pathLst>
                <a:path w="8065" h="4053" extrusionOk="0">
                  <a:moveTo>
                    <a:pt x="5051" y="0"/>
                  </a:moveTo>
                  <a:cubicBezTo>
                    <a:pt x="4370" y="0"/>
                    <a:pt x="3679" y="131"/>
                    <a:pt x="3051" y="377"/>
                  </a:cubicBezTo>
                  <a:cubicBezTo>
                    <a:pt x="2213" y="698"/>
                    <a:pt x="1481" y="1198"/>
                    <a:pt x="928" y="1840"/>
                  </a:cubicBezTo>
                  <a:cubicBezTo>
                    <a:pt x="393" y="2482"/>
                    <a:pt x="36" y="3250"/>
                    <a:pt x="0" y="4052"/>
                  </a:cubicBezTo>
                  <a:cubicBezTo>
                    <a:pt x="607" y="3499"/>
                    <a:pt x="1178" y="3018"/>
                    <a:pt x="1767" y="2625"/>
                  </a:cubicBezTo>
                  <a:cubicBezTo>
                    <a:pt x="2355" y="2215"/>
                    <a:pt x="2998" y="1911"/>
                    <a:pt x="3640" y="1662"/>
                  </a:cubicBezTo>
                  <a:cubicBezTo>
                    <a:pt x="4300" y="1394"/>
                    <a:pt x="4978" y="1233"/>
                    <a:pt x="5710" y="1108"/>
                  </a:cubicBezTo>
                  <a:cubicBezTo>
                    <a:pt x="5799" y="1108"/>
                    <a:pt x="5888" y="1091"/>
                    <a:pt x="5977" y="1073"/>
                  </a:cubicBezTo>
                  <a:cubicBezTo>
                    <a:pt x="6084" y="1073"/>
                    <a:pt x="6174" y="1055"/>
                    <a:pt x="6263" y="1055"/>
                  </a:cubicBezTo>
                  <a:cubicBezTo>
                    <a:pt x="6459" y="1019"/>
                    <a:pt x="6655" y="1001"/>
                    <a:pt x="6834" y="1001"/>
                  </a:cubicBezTo>
                  <a:cubicBezTo>
                    <a:pt x="7226" y="983"/>
                    <a:pt x="7637" y="983"/>
                    <a:pt x="8065" y="966"/>
                  </a:cubicBezTo>
                  <a:cubicBezTo>
                    <a:pt x="7744" y="698"/>
                    <a:pt x="7369" y="484"/>
                    <a:pt x="6959" y="341"/>
                  </a:cubicBezTo>
                  <a:cubicBezTo>
                    <a:pt x="6762" y="252"/>
                    <a:pt x="6548" y="181"/>
                    <a:pt x="6334" y="145"/>
                  </a:cubicBezTo>
                  <a:cubicBezTo>
                    <a:pt x="6120" y="91"/>
                    <a:pt x="5906" y="56"/>
                    <a:pt x="5674" y="38"/>
                  </a:cubicBezTo>
                  <a:cubicBezTo>
                    <a:pt x="5469" y="13"/>
                    <a:pt x="5260" y="0"/>
                    <a:pt x="5051" y="0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9"/>
          <p:cNvGrpSpPr/>
          <p:nvPr/>
        </p:nvGrpSpPr>
        <p:grpSpPr>
          <a:xfrm>
            <a:off x="428044" y="-49743"/>
            <a:ext cx="8366279" cy="4921180"/>
            <a:chOff x="428044" y="-49743"/>
            <a:chExt cx="8366279" cy="4921180"/>
          </a:xfrm>
        </p:grpSpPr>
        <p:sp>
          <p:nvSpPr>
            <p:cNvPr id="319" name="Google Shape;319;p9"/>
            <p:cNvSpPr/>
            <p:nvPr/>
          </p:nvSpPr>
          <p:spPr>
            <a:xfrm>
              <a:off x="1300599" y="3424511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1984457" y="354074"/>
              <a:ext cx="175413" cy="175413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0" y="1856"/>
                  </a:cubicBezTo>
                  <a:cubicBezTo>
                    <a:pt x="1410" y="1856"/>
                    <a:pt x="1856" y="2320"/>
                    <a:pt x="1856" y="3730"/>
                  </a:cubicBezTo>
                  <a:cubicBezTo>
                    <a:pt x="1856" y="2320"/>
                    <a:pt x="2320" y="1856"/>
                    <a:pt x="3729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8363975" y="3361616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68" y="1"/>
                  </a:moveTo>
                  <a:cubicBezTo>
                    <a:pt x="1268" y="964"/>
                    <a:pt x="964" y="1286"/>
                    <a:pt x="1" y="1286"/>
                  </a:cubicBezTo>
                  <a:cubicBezTo>
                    <a:pt x="964" y="1286"/>
                    <a:pt x="1268" y="1589"/>
                    <a:pt x="1268" y="2552"/>
                  </a:cubicBezTo>
                  <a:cubicBezTo>
                    <a:pt x="1268" y="1589"/>
                    <a:pt x="1589" y="1286"/>
                    <a:pt x="2552" y="1286"/>
                  </a:cubicBezTo>
                  <a:cubicBezTo>
                    <a:pt x="1589" y="1286"/>
                    <a:pt x="1268" y="964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8747296" y="2202644"/>
              <a:ext cx="47027" cy="4618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07"/>
                    <a:pt x="500" y="982"/>
                  </a:cubicBezTo>
                  <a:cubicBezTo>
                    <a:pt x="500" y="607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1232645" y="1821289"/>
              <a:ext cx="46181" cy="47028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999"/>
                  </a:cubicBezTo>
                  <a:cubicBezTo>
                    <a:pt x="500" y="625"/>
                    <a:pt x="607" y="500"/>
                    <a:pt x="981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756492" y="790548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7321621" y="1315838"/>
              <a:ext cx="46228" cy="46181"/>
            </a:xfrm>
            <a:custGeom>
              <a:avLst/>
              <a:gdLst/>
              <a:ahLst/>
              <a:cxnLst/>
              <a:rect l="l" t="t" r="r" b="b"/>
              <a:pathLst>
                <a:path w="983" h="982" extrusionOk="0">
                  <a:moveTo>
                    <a:pt x="483" y="1"/>
                  </a:moveTo>
                  <a:cubicBezTo>
                    <a:pt x="483" y="375"/>
                    <a:pt x="376" y="482"/>
                    <a:pt x="1" y="482"/>
                  </a:cubicBezTo>
                  <a:cubicBezTo>
                    <a:pt x="376" y="482"/>
                    <a:pt x="483" y="607"/>
                    <a:pt x="483" y="982"/>
                  </a:cubicBezTo>
                  <a:cubicBezTo>
                    <a:pt x="483" y="607"/>
                    <a:pt x="608" y="482"/>
                    <a:pt x="982" y="482"/>
                  </a:cubicBezTo>
                  <a:cubicBezTo>
                    <a:pt x="608" y="482"/>
                    <a:pt x="483" y="375"/>
                    <a:pt x="4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7616205" y="354075"/>
              <a:ext cx="47027" cy="47028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1"/>
                  </a:moveTo>
                  <a:cubicBezTo>
                    <a:pt x="500" y="375"/>
                    <a:pt x="376" y="500"/>
                    <a:pt x="1" y="500"/>
                  </a:cubicBezTo>
                  <a:cubicBezTo>
                    <a:pt x="376" y="500"/>
                    <a:pt x="500" y="607"/>
                    <a:pt x="500" y="1000"/>
                  </a:cubicBezTo>
                  <a:cubicBezTo>
                    <a:pt x="500" y="607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8205575" y="1545559"/>
              <a:ext cx="78113" cy="77219"/>
            </a:xfrm>
            <a:custGeom>
              <a:avLst/>
              <a:gdLst/>
              <a:ahLst/>
              <a:cxnLst/>
              <a:rect l="l" t="t" r="r" b="b"/>
              <a:pathLst>
                <a:path w="1661" h="1642" extrusionOk="0">
                  <a:moveTo>
                    <a:pt x="821" y="0"/>
                  </a:moveTo>
                  <a:cubicBezTo>
                    <a:pt x="821" y="625"/>
                    <a:pt x="625" y="821"/>
                    <a:pt x="1" y="821"/>
                  </a:cubicBezTo>
                  <a:cubicBezTo>
                    <a:pt x="625" y="821"/>
                    <a:pt x="821" y="1017"/>
                    <a:pt x="821" y="1642"/>
                  </a:cubicBezTo>
                  <a:cubicBezTo>
                    <a:pt x="821" y="1017"/>
                    <a:pt x="1036" y="821"/>
                    <a:pt x="1660" y="821"/>
                  </a:cubicBezTo>
                  <a:cubicBezTo>
                    <a:pt x="1036" y="821"/>
                    <a:pt x="821" y="625"/>
                    <a:pt x="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428044" y="2779639"/>
              <a:ext cx="78066" cy="77266"/>
            </a:xfrm>
            <a:custGeom>
              <a:avLst/>
              <a:gdLst/>
              <a:ahLst/>
              <a:cxnLst/>
              <a:rect l="l" t="t" r="r" b="b"/>
              <a:pathLst>
                <a:path w="1660" h="1643" extrusionOk="0">
                  <a:moveTo>
                    <a:pt x="839" y="1"/>
                  </a:moveTo>
                  <a:cubicBezTo>
                    <a:pt x="839" y="625"/>
                    <a:pt x="625" y="821"/>
                    <a:pt x="0" y="821"/>
                  </a:cubicBezTo>
                  <a:cubicBezTo>
                    <a:pt x="625" y="821"/>
                    <a:pt x="839" y="1018"/>
                    <a:pt x="839" y="1642"/>
                  </a:cubicBezTo>
                  <a:cubicBezTo>
                    <a:pt x="839" y="1018"/>
                    <a:pt x="1035" y="821"/>
                    <a:pt x="1659" y="821"/>
                  </a:cubicBezTo>
                  <a:cubicBezTo>
                    <a:pt x="1035" y="821"/>
                    <a:pt x="839" y="625"/>
                    <a:pt x="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7868247" y="4428520"/>
              <a:ext cx="78066" cy="78066"/>
            </a:xfrm>
            <a:custGeom>
              <a:avLst/>
              <a:gdLst/>
              <a:ahLst/>
              <a:cxnLst/>
              <a:rect l="l" t="t" r="r" b="b"/>
              <a:pathLst>
                <a:path w="1660" h="1660" extrusionOk="0">
                  <a:moveTo>
                    <a:pt x="821" y="1"/>
                  </a:moveTo>
                  <a:cubicBezTo>
                    <a:pt x="821" y="643"/>
                    <a:pt x="625" y="839"/>
                    <a:pt x="1" y="839"/>
                  </a:cubicBezTo>
                  <a:cubicBezTo>
                    <a:pt x="625" y="839"/>
                    <a:pt x="821" y="1036"/>
                    <a:pt x="821" y="1660"/>
                  </a:cubicBezTo>
                  <a:cubicBezTo>
                    <a:pt x="821" y="1036"/>
                    <a:pt x="1036" y="839"/>
                    <a:pt x="1660" y="839"/>
                  </a:cubicBezTo>
                  <a:cubicBezTo>
                    <a:pt x="1036" y="839"/>
                    <a:pt x="821" y="643"/>
                    <a:pt x="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3966951" y="-49743"/>
              <a:ext cx="149396" cy="149396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1" y="1856"/>
                  </a:cubicBezTo>
                  <a:cubicBezTo>
                    <a:pt x="1410" y="1856"/>
                    <a:pt x="1856" y="2302"/>
                    <a:pt x="1856" y="3730"/>
                  </a:cubicBezTo>
                  <a:cubicBezTo>
                    <a:pt x="1856" y="2302"/>
                    <a:pt x="2320" y="1856"/>
                    <a:pt x="3730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7009796" y="4167840"/>
              <a:ext cx="101533" cy="102254"/>
            </a:xfrm>
            <a:custGeom>
              <a:avLst/>
              <a:gdLst/>
              <a:ahLst/>
              <a:cxnLst/>
              <a:rect l="l" t="t" r="r" b="b"/>
              <a:pathLst>
                <a:path w="2535" h="2553" extrusionOk="0">
                  <a:moveTo>
                    <a:pt x="1267" y="1"/>
                  </a:moveTo>
                  <a:cubicBezTo>
                    <a:pt x="1267" y="964"/>
                    <a:pt x="964" y="1268"/>
                    <a:pt x="0" y="1268"/>
                  </a:cubicBezTo>
                  <a:cubicBezTo>
                    <a:pt x="964" y="1268"/>
                    <a:pt x="1267" y="1589"/>
                    <a:pt x="1267" y="2552"/>
                  </a:cubicBezTo>
                  <a:cubicBezTo>
                    <a:pt x="1267" y="1589"/>
                    <a:pt x="1571" y="1268"/>
                    <a:pt x="2534" y="1268"/>
                  </a:cubicBezTo>
                  <a:cubicBezTo>
                    <a:pt x="1571" y="1268"/>
                    <a:pt x="1267" y="964"/>
                    <a:pt x="1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2200548" y="4769943"/>
              <a:ext cx="102254" cy="101493"/>
            </a:xfrm>
            <a:custGeom>
              <a:avLst/>
              <a:gdLst/>
              <a:ahLst/>
              <a:cxnLst/>
              <a:rect l="l" t="t" r="r" b="b"/>
              <a:pathLst>
                <a:path w="2553" h="2534" extrusionOk="0">
                  <a:moveTo>
                    <a:pt x="1267" y="0"/>
                  </a:moveTo>
                  <a:cubicBezTo>
                    <a:pt x="1267" y="964"/>
                    <a:pt x="964" y="1267"/>
                    <a:pt x="1" y="1267"/>
                  </a:cubicBezTo>
                  <a:cubicBezTo>
                    <a:pt x="964" y="1267"/>
                    <a:pt x="1267" y="1570"/>
                    <a:pt x="1267" y="2534"/>
                  </a:cubicBezTo>
                  <a:cubicBezTo>
                    <a:pt x="1267" y="1570"/>
                    <a:pt x="1589" y="1267"/>
                    <a:pt x="2552" y="1267"/>
                  </a:cubicBezTo>
                  <a:cubicBezTo>
                    <a:pt x="1589" y="1267"/>
                    <a:pt x="1267" y="964"/>
                    <a:pt x="12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5927340" y="488893"/>
              <a:ext cx="102254" cy="102214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86" y="0"/>
                  </a:moveTo>
                  <a:cubicBezTo>
                    <a:pt x="1286" y="964"/>
                    <a:pt x="982" y="1267"/>
                    <a:pt x="1" y="1267"/>
                  </a:cubicBezTo>
                  <a:cubicBezTo>
                    <a:pt x="982" y="1267"/>
                    <a:pt x="1286" y="1570"/>
                    <a:pt x="1286" y="2552"/>
                  </a:cubicBezTo>
                  <a:cubicBezTo>
                    <a:pt x="1286" y="1570"/>
                    <a:pt x="1589" y="1267"/>
                    <a:pt x="2552" y="1267"/>
                  </a:cubicBezTo>
                  <a:cubicBezTo>
                    <a:pt x="1589" y="1267"/>
                    <a:pt x="1286" y="964"/>
                    <a:pt x="1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713175" y="4344607"/>
              <a:ext cx="40052" cy="40053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1000"/>
                  </a:cubicBezTo>
                  <a:cubicBezTo>
                    <a:pt x="500" y="625"/>
                    <a:pt x="607" y="500"/>
                    <a:pt x="1000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1420648" y="4380333"/>
              <a:ext cx="40052" cy="39332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1"/>
                  </a:moveTo>
                  <a:cubicBezTo>
                    <a:pt x="500" y="375"/>
                    <a:pt x="375" y="482"/>
                    <a:pt x="1" y="482"/>
                  </a:cubicBezTo>
                  <a:cubicBezTo>
                    <a:pt x="375" y="482"/>
                    <a:pt x="500" y="607"/>
                    <a:pt x="500" y="982"/>
                  </a:cubicBezTo>
                  <a:cubicBezTo>
                    <a:pt x="500" y="607"/>
                    <a:pt x="625" y="482"/>
                    <a:pt x="1000" y="482"/>
                  </a:cubicBezTo>
                  <a:cubicBezTo>
                    <a:pt x="625" y="482"/>
                    <a:pt x="500" y="375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4836634" y="4729888"/>
              <a:ext cx="40093" cy="40053"/>
            </a:xfrm>
            <a:custGeom>
              <a:avLst/>
              <a:gdLst/>
              <a:ahLst/>
              <a:cxnLst/>
              <a:rect l="l" t="t" r="r" b="b"/>
              <a:pathLst>
                <a:path w="1001" h="1000" extrusionOk="0">
                  <a:moveTo>
                    <a:pt x="500" y="0"/>
                  </a:moveTo>
                  <a:cubicBezTo>
                    <a:pt x="500" y="375"/>
                    <a:pt x="376" y="500"/>
                    <a:pt x="1" y="500"/>
                  </a:cubicBezTo>
                  <a:cubicBezTo>
                    <a:pt x="376" y="500"/>
                    <a:pt x="500" y="625"/>
                    <a:pt x="500" y="999"/>
                  </a:cubicBezTo>
                  <a:cubicBezTo>
                    <a:pt x="500" y="625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" name="Google Shape;337;p9"/>
          <p:cNvSpPr txBox="1">
            <a:spLocks noGrp="1"/>
          </p:cNvSpPr>
          <p:nvPr>
            <p:ph type="title"/>
          </p:nvPr>
        </p:nvSpPr>
        <p:spPr>
          <a:xfrm>
            <a:off x="2332650" y="2109400"/>
            <a:ext cx="44787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87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338" name="Google Shape;338;p9"/>
          <p:cNvSpPr txBox="1">
            <a:spLocks noGrp="1"/>
          </p:cNvSpPr>
          <p:nvPr>
            <p:ph type="subTitle" idx="1"/>
          </p:nvPr>
        </p:nvSpPr>
        <p:spPr>
          <a:xfrm>
            <a:off x="2332650" y="2951200"/>
            <a:ext cx="4478700" cy="129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13"/>
          <p:cNvGrpSpPr/>
          <p:nvPr/>
        </p:nvGrpSpPr>
        <p:grpSpPr>
          <a:xfrm flipH="1">
            <a:off x="7392681" y="-372649"/>
            <a:ext cx="2340294" cy="1974374"/>
            <a:chOff x="1111500" y="1114050"/>
            <a:chExt cx="747650" cy="630750"/>
          </a:xfrm>
        </p:grpSpPr>
        <p:sp>
          <p:nvSpPr>
            <p:cNvPr id="448" name="Google Shape;448;p13"/>
            <p:cNvSpPr/>
            <p:nvPr/>
          </p:nvSpPr>
          <p:spPr>
            <a:xfrm>
              <a:off x="1136500" y="1131425"/>
              <a:ext cx="722650" cy="613375"/>
            </a:xfrm>
            <a:custGeom>
              <a:avLst/>
              <a:gdLst/>
              <a:ahLst/>
              <a:cxnLst/>
              <a:rect l="l" t="t" r="r" b="b"/>
              <a:pathLst>
                <a:path w="28906" h="24535" extrusionOk="0">
                  <a:moveTo>
                    <a:pt x="21768" y="1"/>
                  </a:moveTo>
                  <a:cubicBezTo>
                    <a:pt x="21536" y="1232"/>
                    <a:pt x="21233" y="2445"/>
                    <a:pt x="20876" y="3552"/>
                  </a:cubicBezTo>
                  <a:cubicBezTo>
                    <a:pt x="20501" y="4658"/>
                    <a:pt x="20055" y="5693"/>
                    <a:pt x="19538" y="6531"/>
                  </a:cubicBezTo>
                  <a:cubicBezTo>
                    <a:pt x="19270" y="6960"/>
                    <a:pt x="18985" y="7334"/>
                    <a:pt x="18699" y="7655"/>
                  </a:cubicBezTo>
                  <a:cubicBezTo>
                    <a:pt x="18396" y="7994"/>
                    <a:pt x="18057" y="8280"/>
                    <a:pt x="17700" y="8548"/>
                  </a:cubicBezTo>
                  <a:cubicBezTo>
                    <a:pt x="17343" y="8815"/>
                    <a:pt x="16933" y="9047"/>
                    <a:pt x="16469" y="9279"/>
                  </a:cubicBezTo>
                  <a:cubicBezTo>
                    <a:pt x="16005" y="9493"/>
                    <a:pt x="15488" y="9707"/>
                    <a:pt x="14917" y="9921"/>
                  </a:cubicBezTo>
                  <a:cubicBezTo>
                    <a:pt x="13757" y="10332"/>
                    <a:pt x="12401" y="10742"/>
                    <a:pt x="10938" y="11295"/>
                  </a:cubicBezTo>
                  <a:cubicBezTo>
                    <a:pt x="9475" y="11866"/>
                    <a:pt x="7922" y="12598"/>
                    <a:pt x="6495" y="13579"/>
                  </a:cubicBezTo>
                  <a:cubicBezTo>
                    <a:pt x="5085" y="14543"/>
                    <a:pt x="3801" y="15738"/>
                    <a:pt x="2730" y="17023"/>
                  </a:cubicBezTo>
                  <a:cubicBezTo>
                    <a:pt x="2195" y="17647"/>
                    <a:pt x="1695" y="18307"/>
                    <a:pt x="1249" y="18986"/>
                  </a:cubicBezTo>
                  <a:cubicBezTo>
                    <a:pt x="785" y="19646"/>
                    <a:pt x="393" y="20342"/>
                    <a:pt x="0" y="21020"/>
                  </a:cubicBezTo>
                  <a:lnTo>
                    <a:pt x="1053" y="21608"/>
                  </a:lnTo>
                  <a:lnTo>
                    <a:pt x="2123" y="22197"/>
                  </a:lnTo>
                  <a:lnTo>
                    <a:pt x="3176" y="22786"/>
                  </a:lnTo>
                  <a:lnTo>
                    <a:pt x="4247" y="23375"/>
                  </a:lnTo>
                  <a:lnTo>
                    <a:pt x="5299" y="23946"/>
                  </a:lnTo>
                  <a:lnTo>
                    <a:pt x="6370" y="24535"/>
                  </a:lnTo>
                  <a:cubicBezTo>
                    <a:pt x="6655" y="24017"/>
                    <a:pt x="6959" y="23518"/>
                    <a:pt x="7280" y="23036"/>
                  </a:cubicBezTo>
                  <a:cubicBezTo>
                    <a:pt x="7601" y="22572"/>
                    <a:pt x="7940" y="22126"/>
                    <a:pt x="8279" y="21698"/>
                  </a:cubicBezTo>
                  <a:cubicBezTo>
                    <a:pt x="8993" y="20859"/>
                    <a:pt x="9760" y="20163"/>
                    <a:pt x="10616" y="19574"/>
                  </a:cubicBezTo>
                  <a:cubicBezTo>
                    <a:pt x="11473" y="18986"/>
                    <a:pt x="12419" y="18522"/>
                    <a:pt x="13543" y="18093"/>
                  </a:cubicBezTo>
                  <a:cubicBezTo>
                    <a:pt x="14096" y="17879"/>
                    <a:pt x="14702" y="17665"/>
                    <a:pt x="15345" y="17451"/>
                  </a:cubicBezTo>
                  <a:cubicBezTo>
                    <a:pt x="15969" y="17237"/>
                    <a:pt x="16665" y="17023"/>
                    <a:pt x="17379" y="16755"/>
                  </a:cubicBezTo>
                  <a:cubicBezTo>
                    <a:pt x="18110" y="16505"/>
                    <a:pt x="18878" y="16184"/>
                    <a:pt x="19645" y="15810"/>
                  </a:cubicBezTo>
                  <a:cubicBezTo>
                    <a:pt x="20430" y="15435"/>
                    <a:pt x="21233" y="14971"/>
                    <a:pt x="21982" y="14436"/>
                  </a:cubicBezTo>
                  <a:cubicBezTo>
                    <a:pt x="22732" y="13883"/>
                    <a:pt x="23445" y="13240"/>
                    <a:pt x="24070" y="12562"/>
                  </a:cubicBezTo>
                  <a:cubicBezTo>
                    <a:pt x="24694" y="11866"/>
                    <a:pt x="25247" y="11135"/>
                    <a:pt x="25711" y="10385"/>
                  </a:cubicBezTo>
                  <a:cubicBezTo>
                    <a:pt x="26175" y="9618"/>
                    <a:pt x="26568" y="8869"/>
                    <a:pt x="26907" y="8102"/>
                  </a:cubicBezTo>
                  <a:cubicBezTo>
                    <a:pt x="27246" y="7334"/>
                    <a:pt x="27531" y="6585"/>
                    <a:pt x="27781" y="5818"/>
                  </a:cubicBezTo>
                  <a:cubicBezTo>
                    <a:pt x="28281" y="4319"/>
                    <a:pt x="28620" y="2820"/>
                    <a:pt x="28905" y="1357"/>
                  </a:cubicBezTo>
                  <a:lnTo>
                    <a:pt x="27728" y="1125"/>
                  </a:lnTo>
                  <a:lnTo>
                    <a:pt x="26532" y="893"/>
                  </a:lnTo>
                  <a:lnTo>
                    <a:pt x="25337" y="679"/>
                  </a:lnTo>
                  <a:lnTo>
                    <a:pt x="24141" y="447"/>
                  </a:lnTo>
                  <a:lnTo>
                    <a:pt x="22964" y="215"/>
                  </a:lnTo>
                  <a:lnTo>
                    <a:pt x="217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1244000" y="1142150"/>
              <a:ext cx="590150" cy="585250"/>
            </a:xfrm>
            <a:custGeom>
              <a:avLst/>
              <a:gdLst/>
              <a:ahLst/>
              <a:cxnLst/>
              <a:rect l="l" t="t" r="r" b="b"/>
              <a:pathLst>
                <a:path w="23606" h="23410" extrusionOk="0">
                  <a:moveTo>
                    <a:pt x="22411" y="0"/>
                  </a:moveTo>
                  <a:cubicBezTo>
                    <a:pt x="22143" y="1445"/>
                    <a:pt x="21804" y="2873"/>
                    <a:pt x="21322" y="4318"/>
                  </a:cubicBezTo>
                  <a:cubicBezTo>
                    <a:pt x="21090" y="5050"/>
                    <a:pt x="20805" y="5763"/>
                    <a:pt x="20501" y="6477"/>
                  </a:cubicBezTo>
                  <a:cubicBezTo>
                    <a:pt x="20180" y="7209"/>
                    <a:pt x="19806" y="7922"/>
                    <a:pt x="19377" y="8618"/>
                  </a:cubicBezTo>
                  <a:cubicBezTo>
                    <a:pt x="18949" y="9314"/>
                    <a:pt x="18449" y="9992"/>
                    <a:pt x="17879" y="10617"/>
                  </a:cubicBezTo>
                  <a:cubicBezTo>
                    <a:pt x="17290" y="11241"/>
                    <a:pt x="16647" y="11830"/>
                    <a:pt x="15969" y="12329"/>
                  </a:cubicBezTo>
                  <a:cubicBezTo>
                    <a:pt x="15273" y="12829"/>
                    <a:pt x="14542" y="13257"/>
                    <a:pt x="13810" y="13596"/>
                  </a:cubicBezTo>
                  <a:cubicBezTo>
                    <a:pt x="13097" y="13953"/>
                    <a:pt x="12365" y="14239"/>
                    <a:pt x="11669" y="14488"/>
                  </a:cubicBezTo>
                  <a:cubicBezTo>
                    <a:pt x="10278" y="14988"/>
                    <a:pt x="8975" y="15381"/>
                    <a:pt x="7797" y="15827"/>
                  </a:cubicBezTo>
                  <a:cubicBezTo>
                    <a:pt x="6638" y="16291"/>
                    <a:pt x="5567" y="16790"/>
                    <a:pt x="4621" y="17450"/>
                  </a:cubicBezTo>
                  <a:cubicBezTo>
                    <a:pt x="3676" y="18110"/>
                    <a:pt x="2819" y="18878"/>
                    <a:pt x="2052" y="19806"/>
                  </a:cubicBezTo>
                  <a:cubicBezTo>
                    <a:pt x="1677" y="20252"/>
                    <a:pt x="1321" y="20733"/>
                    <a:pt x="964" y="21251"/>
                  </a:cubicBezTo>
                  <a:cubicBezTo>
                    <a:pt x="625" y="21750"/>
                    <a:pt x="303" y="22286"/>
                    <a:pt x="0" y="22821"/>
                  </a:cubicBezTo>
                  <a:lnTo>
                    <a:pt x="1071" y="23410"/>
                  </a:lnTo>
                  <a:cubicBezTo>
                    <a:pt x="1356" y="22892"/>
                    <a:pt x="1660" y="22393"/>
                    <a:pt x="1981" y="21929"/>
                  </a:cubicBezTo>
                  <a:cubicBezTo>
                    <a:pt x="2302" y="21447"/>
                    <a:pt x="2623" y="21001"/>
                    <a:pt x="2980" y="20573"/>
                  </a:cubicBezTo>
                  <a:cubicBezTo>
                    <a:pt x="3694" y="19734"/>
                    <a:pt x="4461" y="19038"/>
                    <a:pt x="5317" y="18449"/>
                  </a:cubicBezTo>
                  <a:cubicBezTo>
                    <a:pt x="6156" y="17861"/>
                    <a:pt x="7119" y="17397"/>
                    <a:pt x="8243" y="16969"/>
                  </a:cubicBezTo>
                  <a:cubicBezTo>
                    <a:pt x="8797" y="16754"/>
                    <a:pt x="9403" y="16540"/>
                    <a:pt x="10028" y="16326"/>
                  </a:cubicBezTo>
                  <a:cubicBezTo>
                    <a:pt x="10670" y="16112"/>
                    <a:pt x="11366" y="15898"/>
                    <a:pt x="12080" y="15630"/>
                  </a:cubicBezTo>
                  <a:cubicBezTo>
                    <a:pt x="12811" y="15381"/>
                    <a:pt x="13578" y="15059"/>
                    <a:pt x="14346" y="14685"/>
                  </a:cubicBezTo>
                  <a:cubicBezTo>
                    <a:pt x="15131" y="14310"/>
                    <a:pt x="15916" y="13846"/>
                    <a:pt x="16683" y="13311"/>
                  </a:cubicBezTo>
                  <a:cubicBezTo>
                    <a:pt x="17432" y="12758"/>
                    <a:pt x="18146" y="12115"/>
                    <a:pt x="18771" y="11437"/>
                  </a:cubicBezTo>
                  <a:cubicBezTo>
                    <a:pt x="19395" y="10741"/>
                    <a:pt x="19948" y="10010"/>
                    <a:pt x="20412" y="9261"/>
                  </a:cubicBezTo>
                  <a:cubicBezTo>
                    <a:pt x="20876" y="8511"/>
                    <a:pt x="21269" y="7744"/>
                    <a:pt x="21608" y="6977"/>
                  </a:cubicBezTo>
                  <a:cubicBezTo>
                    <a:pt x="21947" y="6209"/>
                    <a:pt x="22232" y="5460"/>
                    <a:pt x="22482" y="4711"/>
                  </a:cubicBezTo>
                  <a:cubicBezTo>
                    <a:pt x="22982" y="3194"/>
                    <a:pt x="23321" y="1713"/>
                    <a:pt x="23606" y="232"/>
                  </a:cubicBezTo>
                  <a:lnTo>
                    <a:pt x="224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1217675" y="1136800"/>
              <a:ext cx="586600" cy="575875"/>
            </a:xfrm>
            <a:custGeom>
              <a:avLst/>
              <a:gdLst/>
              <a:ahLst/>
              <a:cxnLst/>
              <a:rect l="l" t="t" r="r" b="b"/>
              <a:pathLst>
                <a:path w="23464" h="23035" extrusionOk="0">
                  <a:moveTo>
                    <a:pt x="22286" y="0"/>
                  </a:moveTo>
                  <a:cubicBezTo>
                    <a:pt x="22018" y="1392"/>
                    <a:pt x="21679" y="2784"/>
                    <a:pt x="21233" y="4157"/>
                  </a:cubicBezTo>
                  <a:cubicBezTo>
                    <a:pt x="21001" y="4853"/>
                    <a:pt x="20734" y="5531"/>
                    <a:pt x="20448" y="6209"/>
                  </a:cubicBezTo>
                  <a:cubicBezTo>
                    <a:pt x="20145" y="6887"/>
                    <a:pt x="19806" y="7548"/>
                    <a:pt x="19395" y="8190"/>
                  </a:cubicBezTo>
                  <a:cubicBezTo>
                    <a:pt x="19003" y="8832"/>
                    <a:pt x="18539" y="9439"/>
                    <a:pt x="18022" y="10010"/>
                  </a:cubicBezTo>
                  <a:cubicBezTo>
                    <a:pt x="17504" y="10581"/>
                    <a:pt x="16933" y="11098"/>
                    <a:pt x="16309" y="11562"/>
                  </a:cubicBezTo>
                  <a:cubicBezTo>
                    <a:pt x="15684" y="12008"/>
                    <a:pt x="15024" y="12401"/>
                    <a:pt x="14346" y="12722"/>
                  </a:cubicBezTo>
                  <a:cubicBezTo>
                    <a:pt x="13668" y="13043"/>
                    <a:pt x="12990" y="13329"/>
                    <a:pt x="12312" y="13560"/>
                  </a:cubicBezTo>
                  <a:cubicBezTo>
                    <a:pt x="10956" y="14060"/>
                    <a:pt x="9653" y="14435"/>
                    <a:pt x="8422" y="14917"/>
                  </a:cubicBezTo>
                  <a:cubicBezTo>
                    <a:pt x="7191" y="15380"/>
                    <a:pt x="6031" y="15951"/>
                    <a:pt x="4996" y="16665"/>
                  </a:cubicBezTo>
                  <a:cubicBezTo>
                    <a:pt x="3944" y="17379"/>
                    <a:pt x="3016" y="18253"/>
                    <a:pt x="2177" y="19234"/>
                  </a:cubicBezTo>
                  <a:cubicBezTo>
                    <a:pt x="1767" y="19716"/>
                    <a:pt x="1374" y="20234"/>
                    <a:pt x="1017" y="20787"/>
                  </a:cubicBezTo>
                  <a:cubicBezTo>
                    <a:pt x="661" y="21322"/>
                    <a:pt x="322" y="21893"/>
                    <a:pt x="0" y="22464"/>
                  </a:cubicBezTo>
                  <a:lnTo>
                    <a:pt x="1053" y="23035"/>
                  </a:lnTo>
                  <a:cubicBezTo>
                    <a:pt x="1356" y="22500"/>
                    <a:pt x="1678" y="21964"/>
                    <a:pt x="2017" y="21465"/>
                  </a:cubicBezTo>
                  <a:cubicBezTo>
                    <a:pt x="2374" y="20947"/>
                    <a:pt x="2730" y="20466"/>
                    <a:pt x="3105" y="20020"/>
                  </a:cubicBezTo>
                  <a:cubicBezTo>
                    <a:pt x="3872" y="19092"/>
                    <a:pt x="4729" y="18324"/>
                    <a:pt x="5674" y="17664"/>
                  </a:cubicBezTo>
                  <a:cubicBezTo>
                    <a:pt x="6620" y="17004"/>
                    <a:pt x="7691" y="16505"/>
                    <a:pt x="8850" y="16041"/>
                  </a:cubicBezTo>
                  <a:cubicBezTo>
                    <a:pt x="10028" y="15595"/>
                    <a:pt x="11331" y="15202"/>
                    <a:pt x="12722" y="14702"/>
                  </a:cubicBezTo>
                  <a:cubicBezTo>
                    <a:pt x="13418" y="14453"/>
                    <a:pt x="14150" y="14167"/>
                    <a:pt x="14863" y="13810"/>
                  </a:cubicBezTo>
                  <a:cubicBezTo>
                    <a:pt x="15595" y="13471"/>
                    <a:pt x="16326" y="13043"/>
                    <a:pt x="17022" y="12543"/>
                  </a:cubicBezTo>
                  <a:cubicBezTo>
                    <a:pt x="17700" y="12044"/>
                    <a:pt x="18343" y="11455"/>
                    <a:pt x="18932" y="10831"/>
                  </a:cubicBezTo>
                  <a:cubicBezTo>
                    <a:pt x="19502" y="10206"/>
                    <a:pt x="20002" y="9528"/>
                    <a:pt x="20430" y="8832"/>
                  </a:cubicBezTo>
                  <a:cubicBezTo>
                    <a:pt x="20859" y="8136"/>
                    <a:pt x="21233" y="7423"/>
                    <a:pt x="21554" y="6691"/>
                  </a:cubicBezTo>
                  <a:cubicBezTo>
                    <a:pt x="21858" y="5977"/>
                    <a:pt x="22143" y="5264"/>
                    <a:pt x="22375" y="4532"/>
                  </a:cubicBezTo>
                  <a:cubicBezTo>
                    <a:pt x="22857" y="3087"/>
                    <a:pt x="23196" y="1659"/>
                    <a:pt x="23464" y="214"/>
                  </a:cubicBezTo>
                  <a:lnTo>
                    <a:pt x="222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3"/>
            <p:cNvSpPr/>
            <p:nvPr/>
          </p:nvSpPr>
          <p:spPr>
            <a:xfrm>
              <a:off x="1190900" y="1131000"/>
              <a:ext cx="583925" cy="567400"/>
            </a:xfrm>
            <a:custGeom>
              <a:avLst/>
              <a:gdLst/>
              <a:ahLst/>
              <a:cxnLst/>
              <a:rect l="l" t="t" r="r" b="b"/>
              <a:pathLst>
                <a:path w="23357" h="22696" extrusionOk="0">
                  <a:moveTo>
                    <a:pt x="22161" y="0"/>
                  </a:moveTo>
                  <a:cubicBezTo>
                    <a:pt x="21894" y="1356"/>
                    <a:pt x="21573" y="2694"/>
                    <a:pt x="21144" y="4015"/>
                  </a:cubicBezTo>
                  <a:cubicBezTo>
                    <a:pt x="20716" y="5317"/>
                    <a:pt x="20181" y="6602"/>
                    <a:pt x="19449" y="7780"/>
                  </a:cubicBezTo>
                  <a:cubicBezTo>
                    <a:pt x="18718" y="8957"/>
                    <a:pt x="17790" y="9992"/>
                    <a:pt x="16666" y="10813"/>
                  </a:cubicBezTo>
                  <a:cubicBezTo>
                    <a:pt x="16095" y="11223"/>
                    <a:pt x="15506" y="11562"/>
                    <a:pt x="14882" y="11865"/>
                  </a:cubicBezTo>
                  <a:cubicBezTo>
                    <a:pt x="14257" y="12169"/>
                    <a:pt x="13615" y="12419"/>
                    <a:pt x="12973" y="12668"/>
                  </a:cubicBezTo>
                  <a:cubicBezTo>
                    <a:pt x="11670" y="13132"/>
                    <a:pt x="10350" y="13525"/>
                    <a:pt x="9065" y="14007"/>
                  </a:cubicBezTo>
                  <a:cubicBezTo>
                    <a:pt x="7762" y="14506"/>
                    <a:pt x="6513" y="15113"/>
                    <a:pt x="5372" y="15898"/>
                  </a:cubicBezTo>
                  <a:cubicBezTo>
                    <a:pt x="4247" y="16683"/>
                    <a:pt x="3213" y="17629"/>
                    <a:pt x="2320" y="18681"/>
                  </a:cubicBezTo>
                  <a:cubicBezTo>
                    <a:pt x="1874" y="19217"/>
                    <a:pt x="1464" y="19770"/>
                    <a:pt x="1089" y="20341"/>
                  </a:cubicBezTo>
                  <a:cubicBezTo>
                    <a:pt x="697" y="20912"/>
                    <a:pt x="340" y="21500"/>
                    <a:pt x="1" y="22107"/>
                  </a:cubicBezTo>
                  <a:lnTo>
                    <a:pt x="1071" y="22696"/>
                  </a:lnTo>
                  <a:cubicBezTo>
                    <a:pt x="1393" y="22125"/>
                    <a:pt x="1732" y="21554"/>
                    <a:pt x="2088" y="21019"/>
                  </a:cubicBezTo>
                  <a:cubicBezTo>
                    <a:pt x="2445" y="20466"/>
                    <a:pt x="2838" y="19948"/>
                    <a:pt x="3248" y="19466"/>
                  </a:cubicBezTo>
                  <a:cubicBezTo>
                    <a:pt x="4087" y="18485"/>
                    <a:pt x="5015" y="17611"/>
                    <a:pt x="6067" y="16897"/>
                  </a:cubicBezTo>
                  <a:cubicBezTo>
                    <a:pt x="7102" y="16183"/>
                    <a:pt x="8262" y="15612"/>
                    <a:pt x="9493" y="15149"/>
                  </a:cubicBezTo>
                  <a:cubicBezTo>
                    <a:pt x="10724" y="14667"/>
                    <a:pt x="12027" y="14292"/>
                    <a:pt x="13383" y="13792"/>
                  </a:cubicBezTo>
                  <a:cubicBezTo>
                    <a:pt x="14061" y="13561"/>
                    <a:pt x="14739" y="13275"/>
                    <a:pt x="15417" y="12954"/>
                  </a:cubicBezTo>
                  <a:cubicBezTo>
                    <a:pt x="16095" y="12633"/>
                    <a:pt x="16755" y="12240"/>
                    <a:pt x="17380" y="11794"/>
                  </a:cubicBezTo>
                  <a:cubicBezTo>
                    <a:pt x="18004" y="11330"/>
                    <a:pt x="18575" y="10813"/>
                    <a:pt x="19093" y="10242"/>
                  </a:cubicBezTo>
                  <a:cubicBezTo>
                    <a:pt x="19610" y="9671"/>
                    <a:pt x="20074" y="9064"/>
                    <a:pt x="20466" y="8422"/>
                  </a:cubicBezTo>
                  <a:cubicBezTo>
                    <a:pt x="20877" y="7780"/>
                    <a:pt x="21216" y="7119"/>
                    <a:pt x="21519" y="6441"/>
                  </a:cubicBezTo>
                  <a:cubicBezTo>
                    <a:pt x="21805" y="5763"/>
                    <a:pt x="22072" y="5085"/>
                    <a:pt x="22304" y="4389"/>
                  </a:cubicBezTo>
                  <a:cubicBezTo>
                    <a:pt x="22750" y="3016"/>
                    <a:pt x="23089" y="1624"/>
                    <a:pt x="23357" y="232"/>
                  </a:cubicBezTo>
                  <a:lnTo>
                    <a:pt x="221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3"/>
            <p:cNvSpPr/>
            <p:nvPr/>
          </p:nvSpPr>
          <p:spPr>
            <a:xfrm>
              <a:off x="1164600" y="1125200"/>
              <a:ext cx="580350" cy="558500"/>
            </a:xfrm>
            <a:custGeom>
              <a:avLst/>
              <a:gdLst/>
              <a:ahLst/>
              <a:cxnLst/>
              <a:rect l="l" t="t" r="r" b="b"/>
              <a:pathLst>
                <a:path w="23214" h="22340" extrusionOk="0">
                  <a:moveTo>
                    <a:pt x="22018" y="0"/>
                  </a:moveTo>
                  <a:cubicBezTo>
                    <a:pt x="21768" y="1321"/>
                    <a:pt x="21465" y="2623"/>
                    <a:pt x="21055" y="3872"/>
                  </a:cubicBezTo>
                  <a:cubicBezTo>
                    <a:pt x="20644" y="5103"/>
                    <a:pt x="20127" y="6299"/>
                    <a:pt x="19467" y="7369"/>
                  </a:cubicBezTo>
                  <a:cubicBezTo>
                    <a:pt x="18806" y="8440"/>
                    <a:pt x="17986" y="9350"/>
                    <a:pt x="17004" y="10063"/>
                  </a:cubicBezTo>
                  <a:cubicBezTo>
                    <a:pt x="16505" y="10420"/>
                    <a:pt x="15969" y="10741"/>
                    <a:pt x="15398" y="11009"/>
                  </a:cubicBezTo>
                  <a:cubicBezTo>
                    <a:pt x="14845" y="11277"/>
                    <a:pt x="14239" y="11527"/>
                    <a:pt x="13614" y="11758"/>
                  </a:cubicBezTo>
                  <a:cubicBezTo>
                    <a:pt x="12365" y="12205"/>
                    <a:pt x="11027" y="12597"/>
                    <a:pt x="9671" y="13114"/>
                  </a:cubicBezTo>
                  <a:cubicBezTo>
                    <a:pt x="8333" y="13632"/>
                    <a:pt x="6977" y="14274"/>
                    <a:pt x="5746" y="15131"/>
                  </a:cubicBezTo>
                  <a:cubicBezTo>
                    <a:pt x="4514" y="15969"/>
                    <a:pt x="3408" y="17004"/>
                    <a:pt x="2445" y="18128"/>
                  </a:cubicBezTo>
                  <a:cubicBezTo>
                    <a:pt x="1981" y="18699"/>
                    <a:pt x="1535" y="19288"/>
                    <a:pt x="1124" y="19895"/>
                  </a:cubicBezTo>
                  <a:cubicBezTo>
                    <a:pt x="714" y="20501"/>
                    <a:pt x="357" y="21126"/>
                    <a:pt x="0" y="21750"/>
                  </a:cubicBezTo>
                  <a:lnTo>
                    <a:pt x="1053" y="22339"/>
                  </a:lnTo>
                  <a:cubicBezTo>
                    <a:pt x="1392" y="21732"/>
                    <a:pt x="1749" y="21144"/>
                    <a:pt x="2141" y="20573"/>
                  </a:cubicBezTo>
                  <a:cubicBezTo>
                    <a:pt x="2516" y="20002"/>
                    <a:pt x="2926" y="19449"/>
                    <a:pt x="3372" y="18913"/>
                  </a:cubicBezTo>
                  <a:cubicBezTo>
                    <a:pt x="4265" y="17861"/>
                    <a:pt x="5299" y="16915"/>
                    <a:pt x="6424" y="16130"/>
                  </a:cubicBezTo>
                  <a:cubicBezTo>
                    <a:pt x="7565" y="15345"/>
                    <a:pt x="8814" y="14738"/>
                    <a:pt x="10117" y="14239"/>
                  </a:cubicBezTo>
                  <a:cubicBezTo>
                    <a:pt x="11402" y="13757"/>
                    <a:pt x="12722" y="13364"/>
                    <a:pt x="14025" y="12900"/>
                  </a:cubicBezTo>
                  <a:cubicBezTo>
                    <a:pt x="14667" y="12651"/>
                    <a:pt x="15309" y="12401"/>
                    <a:pt x="15934" y="12097"/>
                  </a:cubicBezTo>
                  <a:cubicBezTo>
                    <a:pt x="16558" y="11794"/>
                    <a:pt x="17147" y="11455"/>
                    <a:pt x="17718" y="11045"/>
                  </a:cubicBezTo>
                  <a:cubicBezTo>
                    <a:pt x="18842" y="10224"/>
                    <a:pt x="19770" y="9189"/>
                    <a:pt x="20501" y="8012"/>
                  </a:cubicBezTo>
                  <a:cubicBezTo>
                    <a:pt x="21233" y="6834"/>
                    <a:pt x="21768" y="5549"/>
                    <a:pt x="22196" y="4247"/>
                  </a:cubicBezTo>
                  <a:cubicBezTo>
                    <a:pt x="22625" y="2926"/>
                    <a:pt x="22946" y="1588"/>
                    <a:pt x="23213" y="232"/>
                  </a:cubicBezTo>
                  <a:lnTo>
                    <a:pt x="2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1137825" y="1119400"/>
              <a:ext cx="577250" cy="549575"/>
            </a:xfrm>
            <a:custGeom>
              <a:avLst/>
              <a:gdLst/>
              <a:ahLst/>
              <a:cxnLst/>
              <a:rect l="l" t="t" r="r" b="b"/>
              <a:pathLst>
                <a:path w="23090" h="21983" extrusionOk="0">
                  <a:moveTo>
                    <a:pt x="21894" y="0"/>
                  </a:moveTo>
                  <a:cubicBezTo>
                    <a:pt x="21662" y="1285"/>
                    <a:pt x="21358" y="2534"/>
                    <a:pt x="20966" y="3711"/>
                  </a:cubicBezTo>
                  <a:cubicBezTo>
                    <a:pt x="20573" y="4889"/>
                    <a:pt x="20109" y="6013"/>
                    <a:pt x="19503" y="6959"/>
                  </a:cubicBezTo>
                  <a:cubicBezTo>
                    <a:pt x="18914" y="7922"/>
                    <a:pt x="18218" y="8690"/>
                    <a:pt x="17362" y="9314"/>
                  </a:cubicBezTo>
                  <a:cubicBezTo>
                    <a:pt x="16933" y="9617"/>
                    <a:pt x="16469" y="9903"/>
                    <a:pt x="15952" y="10153"/>
                  </a:cubicBezTo>
                  <a:cubicBezTo>
                    <a:pt x="15435" y="10402"/>
                    <a:pt x="14864" y="10634"/>
                    <a:pt x="14275" y="10849"/>
                  </a:cubicBezTo>
                  <a:cubicBezTo>
                    <a:pt x="13061" y="11277"/>
                    <a:pt x="11705" y="11669"/>
                    <a:pt x="10314" y="12222"/>
                  </a:cubicBezTo>
                  <a:cubicBezTo>
                    <a:pt x="8904" y="12758"/>
                    <a:pt x="7459" y="13454"/>
                    <a:pt x="6138" y="14364"/>
                  </a:cubicBezTo>
                  <a:cubicBezTo>
                    <a:pt x="4800" y="15274"/>
                    <a:pt x="3605" y="16380"/>
                    <a:pt x="2606" y="17575"/>
                  </a:cubicBezTo>
                  <a:cubicBezTo>
                    <a:pt x="2088" y="18182"/>
                    <a:pt x="1624" y="18806"/>
                    <a:pt x="1196" y="19449"/>
                  </a:cubicBezTo>
                  <a:cubicBezTo>
                    <a:pt x="768" y="20091"/>
                    <a:pt x="375" y="20733"/>
                    <a:pt x="1" y="21394"/>
                  </a:cubicBezTo>
                  <a:lnTo>
                    <a:pt x="1071" y="21982"/>
                  </a:lnTo>
                  <a:cubicBezTo>
                    <a:pt x="1428" y="21358"/>
                    <a:pt x="1785" y="20733"/>
                    <a:pt x="2195" y="20127"/>
                  </a:cubicBezTo>
                  <a:cubicBezTo>
                    <a:pt x="2606" y="19520"/>
                    <a:pt x="3052" y="18931"/>
                    <a:pt x="3516" y="18360"/>
                  </a:cubicBezTo>
                  <a:cubicBezTo>
                    <a:pt x="4479" y="17236"/>
                    <a:pt x="5585" y="16201"/>
                    <a:pt x="6817" y="15363"/>
                  </a:cubicBezTo>
                  <a:cubicBezTo>
                    <a:pt x="8048" y="14506"/>
                    <a:pt x="9404" y="13864"/>
                    <a:pt x="10742" y="13346"/>
                  </a:cubicBezTo>
                  <a:cubicBezTo>
                    <a:pt x="12098" y="12829"/>
                    <a:pt x="13436" y="12437"/>
                    <a:pt x="14685" y="11990"/>
                  </a:cubicBezTo>
                  <a:cubicBezTo>
                    <a:pt x="15310" y="11759"/>
                    <a:pt x="15916" y="11509"/>
                    <a:pt x="16469" y="11241"/>
                  </a:cubicBezTo>
                  <a:cubicBezTo>
                    <a:pt x="17040" y="10973"/>
                    <a:pt x="17576" y="10652"/>
                    <a:pt x="18075" y="10295"/>
                  </a:cubicBezTo>
                  <a:cubicBezTo>
                    <a:pt x="19057" y="9582"/>
                    <a:pt x="19877" y="8672"/>
                    <a:pt x="20538" y="7601"/>
                  </a:cubicBezTo>
                  <a:cubicBezTo>
                    <a:pt x="21198" y="6531"/>
                    <a:pt x="21715" y="5335"/>
                    <a:pt x="22126" y="4104"/>
                  </a:cubicBezTo>
                  <a:cubicBezTo>
                    <a:pt x="22536" y="2855"/>
                    <a:pt x="22839" y="1553"/>
                    <a:pt x="23089" y="232"/>
                  </a:cubicBezTo>
                  <a:lnTo>
                    <a:pt x="218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3"/>
            <p:cNvSpPr/>
            <p:nvPr/>
          </p:nvSpPr>
          <p:spPr>
            <a:xfrm>
              <a:off x="1111500" y="1114050"/>
              <a:ext cx="573675" cy="540200"/>
            </a:xfrm>
            <a:custGeom>
              <a:avLst/>
              <a:gdLst/>
              <a:ahLst/>
              <a:cxnLst/>
              <a:rect l="l" t="t" r="r" b="b"/>
              <a:pathLst>
                <a:path w="22947" h="21608" extrusionOk="0">
                  <a:moveTo>
                    <a:pt x="21769" y="0"/>
                  </a:moveTo>
                  <a:cubicBezTo>
                    <a:pt x="21519" y="1231"/>
                    <a:pt x="21234" y="2445"/>
                    <a:pt x="20877" y="3551"/>
                  </a:cubicBezTo>
                  <a:cubicBezTo>
                    <a:pt x="20502" y="4675"/>
                    <a:pt x="20056" y="5692"/>
                    <a:pt x="19539" y="6531"/>
                  </a:cubicBezTo>
                  <a:cubicBezTo>
                    <a:pt x="19271" y="6959"/>
                    <a:pt x="18985" y="7333"/>
                    <a:pt x="18682" y="7655"/>
                  </a:cubicBezTo>
                  <a:cubicBezTo>
                    <a:pt x="18379" y="7994"/>
                    <a:pt x="18058" y="8279"/>
                    <a:pt x="17701" y="8547"/>
                  </a:cubicBezTo>
                  <a:cubicBezTo>
                    <a:pt x="17344" y="8814"/>
                    <a:pt x="16934" y="9046"/>
                    <a:pt x="16470" y="9278"/>
                  </a:cubicBezTo>
                  <a:cubicBezTo>
                    <a:pt x="16006" y="9492"/>
                    <a:pt x="15488" y="9706"/>
                    <a:pt x="14917" y="9921"/>
                  </a:cubicBezTo>
                  <a:cubicBezTo>
                    <a:pt x="13758" y="10331"/>
                    <a:pt x="12384" y="10741"/>
                    <a:pt x="10921" y="11294"/>
                  </a:cubicBezTo>
                  <a:cubicBezTo>
                    <a:pt x="9475" y="11865"/>
                    <a:pt x="7923" y="12597"/>
                    <a:pt x="6496" y="13578"/>
                  </a:cubicBezTo>
                  <a:cubicBezTo>
                    <a:pt x="5068" y="14560"/>
                    <a:pt x="3801" y="15737"/>
                    <a:pt x="2731" y="17022"/>
                  </a:cubicBezTo>
                  <a:cubicBezTo>
                    <a:pt x="2178" y="17646"/>
                    <a:pt x="1696" y="18307"/>
                    <a:pt x="1250" y="18985"/>
                  </a:cubicBezTo>
                  <a:cubicBezTo>
                    <a:pt x="786" y="19663"/>
                    <a:pt x="376" y="20341"/>
                    <a:pt x="1" y="21019"/>
                  </a:cubicBezTo>
                  <a:lnTo>
                    <a:pt x="1054" y="21608"/>
                  </a:lnTo>
                  <a:cubicBezTo>
                    <a:pt x="1428" y="20947"/>
                    <a:pt x="1821" y="20305"/>
                    <a:pt x="2249" y="19663"/>
                  </a:cubicBezTo>
                  <a:cubicBezTo>
                    <a:pt x="2677" y="19020"/>
                    <a:pt x="3141" y="18396"/>
                    <a:pt x="3659" y="17789"/>
                  </a:cubicBezTo>
                  <a:cubicBezTo>
                    <a:pt x="4658" y="16594"/>
                    <a:pt x="5853" y="15488"/>
                    <a:pt x="7191" y="14578"/>
                  </a:cubicBezTo>
                  <a:cubicBezTo>
                    <a:pt x="8512" y="13668"/>
                    <a:pt x="9957" y="12972"/>
                    <a:pt x="11367" y="12436"/>
                  </a:cubicBezTo>
                  <a:cubicBezTo>
                    <a:pt x="12758" y="11883"/>
                    <a:pt x="14114" y="11491"/>
                    <a:pt x="15328" y="11063"/>
                  </a:cubicBezTo>
                  <a:cubicBezTo>
                    <a:pt x="15917" y="10848"/>
                    <a:pt x="16488" y="10616"/>
                    <a:pt x="17005" y="10367"/>
                  </a:cubicBezTo>
                  <a:cubicBezTo>
                    <a:pt x="17522" y="10117"/>
                    <a:pt x="17986" y="9831"/>
                    <a:pt x="18415" y="9528"/>
                  </a:cubicBezTo>
                  <a:cubicBezTo>
                    <a:pt x="19271" y="8904"/>
                    <a:pt x="19967" y="8136"/>
                    <a:pt x="20556" y="7173"/>
                  </a:cubicBezTo>
                  <a:cubicBezTo>
                    <a:pt x="21162" y="6227"/>
                    <a:pt x="21626" y="5103"/>
                    <a:pt x="22019" y="3925"/>
                  </a:cubicBezTo>
                  <a:cubicBezTo>
                    <a:pt x="22411" y="2748"/>
                    <a:pt x="22715" y="1499"/>
                    <a:pt x="22947" y="232"/>
                  </a:cubicBezTo>
                  <a:lnTo>
                    <a:pt x="217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" name="Google Shape;455;p13"/>
          <p:cNvGrpSpPr/>
          <p:nvPr/>
        </p:nvGrpSpPr>
        <p:grpSpPr>
          <a:xfrm>
            <a:off x="0" y="3114927"/>
            <a:ext cx="753378" cy="572684"/>
            <a:chOff x="0" y="3839250"/>
            <a:chExt cx="1107420" cy="841811"/>
          </a:xfrm>
        </p:grpSpPr>
        <p:sp>
          <p:nvSpPr>
            <p:cNvPr id="456" name="Google Shape;456;p13"/>
            <p:cNvSpPr/>
            <p:nvPr/>
          </p:nvSpPr>
          <p:spPr>
            <a:xfrm>
              <a:off x="0" y="3839250"/>
              <a:ext cx="1107420" cy="841811"/>
            </a:xfrm>
            <a:custGeom>
              <a:avLst/>
              <a:gdLst/>
              <a:ahLst/>
              <a:cxnLst/>
              <a:rect l="l" t="t" r="r" b="b"/>
              <a:pathLst>
                <a:path w="24445" h="18582" extrusionOk="0">
                  <a:moveTo>
                    <a:pt x="10960" y="1"/>
                  </a:moveTo>
                  <a:cubicBezTo>
                    <a:pt x="10664" y="1"/>
                    <a:pt x="10365" y="21"/>
                    <a:pt x="10064" y="62"/>
                  </a:cubicBezTo>
                  <a:cubicBezTo>
                    <a:pt x="8404" y="293"/>
                    <a:pt x="6995" y="1114"/>
                    <a:pt x="5978" y="2274"/>
                  </a:cubicBezTo>
                  <a:cubicBezTo>
                    <a:pt x="5327" y="1530"/>
                    <a:pt x="4367" y="1083"/>
                    <a:pt x="3343" y="1083"/>
                  </a:cubicBezTo>
                  <a:cubicBezTo>
                    <a:pt x="3188" y="1083"/>
                    <a:pt x="3031" y="1093"/>
                    <a:pt x="2873" y="1114"/>
                  </a:cubicBezTo>
                  <a:cubicBezTo>
                    <a:pt x="1499" y="1310"/>
                    <a:pt x="411" y="2274"/>
                    <a:pt x="0" y="3505"/>
                  </a:cubicBezTo>
                  <a:lnTo>
                    <a:pt x="0" y="14800"/>
                  </a:lnTo>
                  <a:cubicBezTo>
                    <a:pt x="541" y="15006"/>
                    <a:pt x="1129" y="15119"/>
                    <a:pt x="1729" y="15119"/>
                  </a:cubicBezTo>
                  <a:cubicBezTo>
                    <a:pt x="1961" y="15119"/>
                    <a:pt x="2194" y="15102"/>
                    <a:pt x="2427" y="15067"/>
                  </a:cubicBezTo>
                  <a:lnTo>
                    <a:pt x="2445" y="15067"/>
                  </a:lnTo>
                  <a:cubicBezTo>
                    <a:pt x="3393" y="17171"/>
                    <a:pt x="5512" y="18582"/>
                    <a:pt x="7865" y="18582"/>
                  </a:cubicBezTo>
                  <a:cubicBezTo>
                    <a:pt x="8125" y="18582"/>
                    <a:pt x="8389" y="18564"/>
                    <a:pt x="8654" y="18529"/>
                  </a:cubicBezTo>
                  <a:cubicBezTo>
                    <a:pt x="10260" y="18297"/>
                    <a:pt x="11634" y="17440"/>
                    <a:pt x="12544" y="16245"/>
                  </a:cubicBezTo>
                  <a:cubicBezTo>
                    <a:pt x="13142" y="16904"/>
                    <a:pt x="14004" y="17313"/>
                    <a:pt x="14925" y="17313"/>
                  </a:cubicBezTo>
                  <a:cubicBezTo>
                    <a:pt x="15076" y="17313"/>
                    <a:pt x="15228" y="17302"/>
                    <a:pt x="15381" y="17280"/>
                  </a:cubicBezTo>
                  <a:cubicBezTo>
                    <a:pt x="16451" y="17137"/>
                    <a:pt x="17326" y="16477"/>
                    <a:pt x="17807" y="15585"/>
                  </a:cubicBezTo>
                  <a:cubicBezTo>
                    <a:pt x="17987" y="15607"/>
                    <a:pt x="18169" y="15617"/>
                    <a:pt x="18354" y="15617"/>
                  </a:cubicBezTo>
                  <a:cubicBezTo>
                    <a:pt x="18609" y="15617"/>
                    <a:pt x="18869" y="15598"/>
                    <a:pt x="19128" y="15567"/>
                  </a:cubicBezTo>
                  <a:cubicBezTo>
                    <a:pt x="22250" y="15139"/>
                    <a:pt x="24445" y="12248"/>
                    <a:pt x="24017" y="9108"/>
                  </a:cubicBezTo>
                  <a:cubicBezTo>
                    <a:pt x="23678" y="6628"/>
                    <a:pt x="21804" y="4736"/>
                    <a:pt x="19485" y="4272"/>
                  </a:cubicBezTo>
                  <a:cubicBezTo>
                    <a:pt x="19485" y="4237"/>
                    <a:pt x="19467" y="4201"/>
                    <a:pt x="19467" y="4147"/>
                  </a:cubicBezTo>
                  <a:cubicBezTo>
                    <a:pt x="19352" y="3261"/>
                    <a:pt x="18587" y="2616"/>
                    <a:pt x="17701" y="2616"/>
                  </a:cubicBezTo>
                  <a:cubicBezTo>
                    <a:pt x="17625" y="2616"/>
                    <a:pt x="17547" y="2621"/>
                    <a:pt x="17468" y="2631"/>
                  </a:cubicBezTo>
                  <a:cubicBezTo>
                    <a:pt x="17112" y="2684"/>
                    <a:pt x="16790" y="2845"/>
                    <a:pt x="16541" y="3059"/>
                  </a:cubicBezTo>
                  <a:cubicBezTo>
                    <a:pt x="15339" y="1194"/>
                    <a:pt x="13256" y="1"/>
                    <a:pt x="10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3"/>
            <p:cNvSpPr/>
            <p:nvPr/>
          </p:nvSpPr>
          <p:spPr>
            <a:xfrm>
              <a:off x="92144" y="4037174"/>
              <a:ext cx="362148" cy="135500"/>
            </a:xfrm>
            <a:custGeom>
              <a:avLst/>
              <a:gdLst/>
              <a:ahLst/>
              <a:cxnLst/>
              <a:rect l="l" t="t" r="r" b="b"/>
              <a:pathLst>
                <a:path w="7994" h="2991" extrusionOk="0">
                  <a:moveTo>
                    <a:pt x="3543" y="1"/>
                  </a:moveTo>
                  <a:cubicBezTo>
                    <a:pt x="2988" y="1"/>
                    <a:pt x="2433" y="88"/>
                    <a:pt x="1910" y="278"/>
                  </a:cubicBezTo>
                  <a:cubicBezTo>
                    <a:pt x="1142" y="564"/>
                    <a:pt x="447" y="1027"/>
                    <a:pt x="0" y="1688"/>
                  </a:cubicBezTo>
                  <a:cubicBezTo>
                    <a:pt x="786" y="1509"/>
                    <a:pt x="1464" y="1384"/>
                    <a:pt x="2159" y="1349"/>
                  </a:cubicBezTo>
                  <a:cubicBezTo>
                    <a:pt x="2377" y="1331"/>
                    <a:pt x="2592" y="1323"/>
                    <a:pt x="2806" y="1323"/>
                  </a:cubicBezTo>
                  <a:cubicBezTo>
                    <a:pt x="3259" y="1323"/>
                    <a:pt x="3704" y="1359"/>
                    <a:pt x="4140" y="1420"/>
                  </a:cubicBezTo>
                  <a:cubicBezTo>
                    <a:pt x="4800" y="1527"/>
                    <a:pt x="5425" y="1705"/>
                    <a:pt x="6067" y="1973"/>
                  </a:cubicBezTo>
                  <a:cubicBezTo>
                    <a:pt x="6138" y="2009"/>
                    <a:pt x="6228" y="2027"/>
                    <a:pt x="6299" y="2080"/>
                  </a:cubicBezTo>
                  <a:cubicBezTo>
                    <a:pt x="6370" y="2116"/>
                    <a:pt x="6460" y="2152"/>
                    <a:pt x="6531" y="2187"/>
                  </a:cubicBezTo>
                  <a:cubicBezTo>
                    <a:pt x="6691" y="2259"/>
                    <a:pt x="6852" y="2330"/>
                    <a:pt x="7013" y="2419"/>
                  </a:cubicBezTo>
                  <a:cubicBezTo>
                    <a:pt x="7334" y="2598"/>
                    <a:pt x="7655" y="2776"/>
                    <a:pt x="7994" y="2990"/>
                  </a:cubicBezTo>
                  <a:cubicBezTo>
                    <a:pt x="7887" y="2598"/>
                    <a:pt x="7691" y="2241"/>
                    <a:pt x="7459" y="1920"/>
                  </a:cubicBezTo>
                  <a:cubicBezTo>
                    <a:pt x="7352" y="1759"/>
                    <a:pt x="7227" y="1598"/>
                    <a:pt x="7066" y="1456"/>
                  </a:cubicBezTo>
                  <a:cubicBezTo>
                    <a:pt x="6923" y="1313"/>
                    <a:pt x="6781" y="1170"/>
                    <a:pt x="6620" y="1045"/>
                  </a:cubicBezTo>
                  <a:cubicBezTo>
                    <a:pt x="5978" y="546"/>
                    <a:pt x="5193" y="189"/>
                    <a:pt x="4372" y="64"/>
                  </a:cubicBezTo>
                  <a:cubicBezTo>
                    <a:pt x="4098" y="22"/>
                    <a:pt x="3821" y="1"/>
                    <a:pt x="3543" y="1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3"/>
            <p:cNvSpPr/>
            <p:nvPr/>
          </p:nvSpPr>
          <p:spPr>
            <a:xfrm>
              <a:off x="433267" y="4013300"/>
              <a:ext cx="365365" cy="183611"/>
            </a:xfrm>
            <a:custGeom>
              <a:avLst/>
              <a:gdLst/>
              <a:ahLst/>
              <a:cxnLst/>
              <a:rect l="l" t="t" r="r" b="b"/>
              <a:pathLst>
                <a:path w="8065" h="4053" extrusionOk="0">
                  <a:moveTo>
                    <a:pt x="5051" y="0"/>
                  </a:moveTo>
                  <a:cubicBezTo>
                    <a:pt x="4370" y="0"/>
                    <a:pt x="3679" y="131"/>
                    <a:pt x="3051" y="377"/>
                  </a:cubicBezTo>
                  <a:cubicBezTo>
                    <a:pt x="2213" y="698"/>
                    <a:pt x="1481" y="1198"/>
                    <a:pt x="928" y="1840"/>
                  </a:cubicBezTo>
                  <a:cubicBezTo>
                    <a:pt x="393" y="2482"/>
                    <a:pt x="36" y="3250"/>
                    <a:pt x="0" y="4052"/>
                  </a:cubicBezTo>
                  <a:cubicBezTo>
                    <a:pt x="607" y="3499"/>
                    <a:pt x="1178" y="3018"/>
                    <a:pt x="1767" y="2625"/>
                  </a:cubicBezTo>
                  <a:cubicBezTo>
                    <a:pt x="2355" y="2215"/>
                    <a:pt x="2998" y="1911"/>
                    <a:pt x="3640" y="1662"/>
                  </a:cubicBezTo>
                  <a:cubicBezTo>
                    <a:pt x="4300" y="1394"/>
                    <a:pt x="4978" y="1233"/>
                    <a:pt x="5710" y="1108"/>
                  </a:cubicBezTo>
                  <a:cubicBezTo>
                    <a:pt x="5799" y="1108"/>
                    <a:pt x="5888" y="1091"/>
                    <a:pt x="5977" y="1073"/>
                  </a:cubicBezTo>
                  <a:cubicBezTo>
                    <a:pt x="6084" y="1073"/>
                    <a:pt x="6174" y="1055"/>
                    <a:pt x="6263" y="1055"/>
                  </a:cubicBezTo>
                  <a:cubicBezTo>
                    <a:pt x="6459" y="1019"/>
                    <a:pt x="6655" y="1001"/>
                    <a:pt x="6834" y="1001"/>
                  </a:cubicBezTo>
                  <a:cubicBezTo>
                    <a:pt x="7226" y="983"/>
                    <a:pt x="7637" y="983"/>
                    <a:pt x="8065" y="966"/>
                  </a:cubicBezTo>
                  <a:cubicBezTo>
                    <a:pt x="7744" y="698"/>
                    <a:pt x="7369" y="484"/>
                    <a:pt x="6959" y="341"/>
                  </a:cubicBezTo>
                  <a:cubicBezTo>
                    <a:pt x="6762" y="252"/>
                    <a:pt x="6548" y="181"/>
                    <a:pt x="6334" y="145"/>
                  </a:cubicBezTo>
                  <a:cubicBezTo>
                    <a:pt x="6120" y="91"/>
                    <a:pt x="5906" y="56"/>
                    <a:pt x="5674" y="38"/>
                  </a:cubicBezTo>
                  <a:cubicBezTo>
                    <a:pt x="5469" y="13"/>
                    <a:pt x="5260" y="0"/>
                    <a:pt x="5051" y="0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" name="Google Shape;459;p13"/>
          <p:cNvGrpSpPr/>
          <p:nvPr/>
        </p:nvGrpSpPr>
        <p:grpSpPr>
          <a:xfrm>
            <a:off x="163437" y="97849"/>
            <a:ext cx="8733815" cy="4550998"/>
            <a:chOff x="163437" y="97849"/>
            <a:chExt cx="8733815" cy="4550998"/>
          </a:xfrm>
        </p:grpSpPr>
        <p:sp>
          <p:nvSpPr>
            <p:cNvPr id="460" name="Google Shape;460;p13"/>
            <p:cNvSpPr/>
            <p:nvPr/>
          </p:nvSpPr>
          <p:spPr>
            <a:xfrm>
              <a:off x="8742599" y="4528786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3"/>
            <p:cNvSpPr/>
            <p:nvPr/>
          </p:nvSpPr>
          <p:spPr>
            <a:xfrm>
              <a:off x="8475119" y="2966324"/>
              <a:ext cx="175413" cy="175413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0" y="1856"/>
                  </a:cubicBezTo>
                  <a:cubicBezTo>
                    <a:pt x="1410" y="1856"/>
                    <a:pt x="1856" y="2320"/>
                    <a:pt x="1856" y="3730"/>
                  </a:cubicBezTo>
                  <a:cubicBezTo>
                    <a:pt x="1856" y="2320"/>
                    <a:pt x="2320" y="1856"/>
                    <a:pt x="3729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3"/>
            <p:cNvSpPr/>
            <p:nvPr/>
          </p:nvSpPr>
          <p:spPr>
            <a:xfrm>
              <a:off x="200370" y="2966314"/>
              <a:ext cx="46181" cy="47028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999"/>
                  </a:cubicBezTo>
                  <a:cubicBezTo>
                    <a:pt x="500" y="625"/>
                    <a:pt x="607" y="500"/>
                    <a:pt x="981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6263092" y="273248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480099" y="4025261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199917" y="1474798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163437" y="671348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3"/>
            <p:cNvSpPr/>
            <p:nvPr/>
          </p:nvSpPr>
          <p:spPr>
            <a:xfrm>
              <a:off x="8851070" y="1601839"/>
              <a:ext cx="46181" cy="47027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999"/>
                  </a:cubicBezTo>
                  <a:cubicBezTo>
                    <a:pt x="500" y="625"/>
                    <a:pt x="607" y="500"/>
                    <a:pt x="981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3"/>
            <p:cNvSpPr/>
            <p:nvPr/>
          </p:nvSpPr>
          <p:spPr>
            <a:xfrm>
              <a:off x="4788994" y="97849"/>
              <a:ext cx="175413" cy="175413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0" y="1856"/>
                  </a:cubicBezTo>
                  <a:cubicBezTo>
                    <a:pt x="1410" y="1856"/>
                    <a:pt x="1856" y="2320"/>
                    <a:pt x="1856" y="3730"/>
                  </a:cubicBezTo>
                  <a:cubicBezTo>
                    <a:pt x="1856" y="2320"/>
                    <a:pt x="2320" y="1856"/>
                    <a:pt x="3729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3"/>
            <p:cNvSpPr/>
            <p:nvPr/>
          </p:nvSpPr>
          <p:spPr>
            <a:xfrm>
              <a:off x="2114242" y="226173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3"/>
            <p:cNvSpPr/>
            <p:nvPr/>
          </p:nvSpPr>
          <p:spPr>
            <a:xfrm>
              <a:off x="4964392" y="1816348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3"/>
            <p:cNvSpPr/>
            <p:nvPr/>
          </p:nvSpPr>
          <p:spPr>
            <a:xfrm>
              <a:off x="4308774" y="3557286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13"/>
          <p:cNvGrpSpPr/>
          <p:nvPr/>
        </p:nvGrpSpPr>
        <p:grpSpPr>
          <a:xfrm>
            <a:off x="8040150" y="226172"/>
            <a:ext cx="919896" cy="491580"/>
            <a:chOff x="7989250" y="48422"/>
            <a:chExt cx="919896" cy="491580"/>
          </a:xfrm>
        </p:grpSpPr>
        <p:sp>
          <p:nvSpPr>
            <p:cNvPr id="473" name="Google Shape;473;p13"/>
            <p:cNvSpPr/>
            <p:nvPr/>
          </p:nvSpPr>
          <p:spPr>
            <a:xfrm>
              <a:off x="7989250" y="48422"/>
              <a:ext cx="919896" cy="491580"/>
            </a:xfrm>
            <a:custGeom>
              <a:avLst/>
              <a:gdLst/>
              <a:ahLst/>
              <a:cxnLst/>
              <a:rect l="l" t="t" r="r" b="b"/>
              <a:pathLst>
                <a:path w="26872" h="14359" extrusionOk="0">
                  <a:moveTo>
                    <a:pt x="11690" y="1"/>
                  </a:moveTo>
                  <a:cubicBezTo>
                    <a:pt x="10526" y="1"/>
                    <a:pt x="9531" y="750"/>
                    <a:pt x="9172" y="1825"/>
                  </a:cubicBezTo>
                  <a:cubicBezTo>
                    <a:pt x="8815" y="1647"/>
                    <a:pt x="8441" y="1558"/>
                    <a:pt x="8030" y="1522"/>
                  </a:cubicBezTo>
                  <a:cubicBezTo>
                    <a:pt x="7974" y="1519"/>
                    <a:pt x="7919" y="1518"/>
                    <a:pt x="7863" y="1518"/>
                  </a:cubicBezTo>
                  <a:cubicBezTo>
                    <a:pt x="6188" y="1518"/>
                    <a:pt x="4797" y="2808"/>
                    <a:pt x="4694" y="4484"/>
                  </a:cubicBezTo>
                  <a:cubicBezTo>
                    <a:pt x="4694" y="4644"/>
                    <a:pt x="4694" y="4805"/>
                    <a:pt x="4711" y="4948"/>
                  </a:cubicBezTo>
                  <a:cubicBezTo>
                    <a:pt x="4700" y="4948"/>
                    <a:pt x="4689" y="4948"/>
                    <a:pt x="4677" y="4948"/>
                  </a:cubicBezTo>
                  <a:cubicBezTo>
                    <a:pt x="2284" y="4948"/>
                    <a:pt x="286" y="6815"/>
                    <a:pt x="144" y="9230"/>
                  </a:cubicBezTo>
                  <a:cubicBezTo>
                    <a:pt x="1" y="11728"/>
                    <a:pt x="1910" y="13887"/>
                    <a:pt x="4426" y="14030"/>
                  </a:cubicBezTo>
                  <a:cubicBezTo>
                    <a:pt x="4426" y="14030"/>
                    <a:pt x="9947" y="14359"/>
                    <a:pt x="15329" y="14359"/>
                  </a:cubicBezTo>
                  <a:cubicBezTo>
                    <a:pt x="20049" y="14359"/>
                    <a:pt x="24663" y="14106"/>
                    <a:pt x="25355" y="13155"/>
                  </a:cubicBezTo>
                  <a:cubicBezTo>
                    <a:pt x="26212" y="12638"/>
                    <a:pt x="26765" y="11924"/>
                    <a:pt x="26818" y="11121"/>
                  </a:cubicBezTo>
                  <a:cubicBezTo>
                    <a:pt x="26872" y="10015"/>
                    <a:pt x="26016" y="8998"/>
                    <a:pt x="24660" y="8356"/>
                  </a:cubicBezTo>
                  <a:cubicBezTo>
                    <a:pt x="24802" y="7999"/>
                    <a:pt x="24891" y="7624"/>
                    <a:pt x="24909" y="7214"/>
                  </a:cubicBezTo>
                  <a:cubicBezTo>
                    <a:pt x="25034" y="5126"/>
                    <a:pt x="23446" y="3342"/>
                    <a:pt x="21359" y="3217"/>
                  </a:cubicBezTo>
                  <a:cubicBezTo>
                    <a:pt x="21281" y="3211"/>
                    <a:pt x="21203" y="3208"/>
                    <a:pt x="21126" y="3208"/>
                  </a:cubicBezTo>
                  <a:cubicBezTo>
                    <a:pt x="20758" y="3208"/>
                    <a:pt x="20395" y="3274"/>
                    <a:pt x="20056" y="3378"/>
                  </a:cubicBezTo>
                  <a:cubicBezTo>
                    <a:pt x="19378" y="1629"/>
                    <a:pt x="17719" y="362"/>
                    <a:pt x="15738" y="237"/>
                  </a:cubicBezTo>
                  <a:cubicBezTo>
                    <a:pt x="15633" y="230"/>
                    <a:pt x="15529" y="227"/>
                    <a:pt x="15426" y="227"/>
                  </a:cubicBezTo>
                  <a:cubicBezTo>
                    <a:pt x="14718" y="227"/>
                    <a:pt x="14043" y="383"/>
                    <a:pt x="13436" y="648"/>
                  </a:cubicBezTo>
                  <a:cubicBezTo>
                    <a:pt x="13008" y="291"/>
                    <a:pt x="12455" y="41"/>
                    <a:pt x="11849" y="5"/>
                  </a:cubicBezTo>
                  <a:cubicBezTo>
                    <a:pt x="11795" y="2"/>
                    <a:pt x="11743" y="1"/>
                    <a:pt x="116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4" name="Google Shape;474;p13"/>
            <p:cNvGrpSpPr/>
            <p:nvPr/>
          </p:nvGrpSpPr>
          <p:grpSpPr>
            <a:xfrm>
              <a:off x="8183698" y="187258"/>
              <a:ext cx="480624" cy="124911"/>
              <a:chOff x="92144" y="4013300"/>
              <a:chExt cx="706488" cy="183611"/>
            </a:xfrm>
          </p:grpSpPr>
          <p:sp>
            <p:nvSpPr>
              <p:cNvPr id="475" name="Google Shape;475;p13"/>
              <p:cNvSpPr/>
              <p:nvPr/>
            </p:nvSpPr>
            <p:spPr>
              <a:xfrm>
                <a:off x="92144" y="4037174"/>
                <a:ext cx="362148" cy="135500"/>
              </a:xfrm>
              <a:custGeom>
                <a:avLst/>
                <a:gdLst/>
                <a:ahLst/>
                <a:cxnLst/>
                <a:rect l="l" t="t" r="r" b="b"/>
                <a:pathLst>
                  <a:path w="7994" h="2991" extrusionOk="0">
                    <a:moveTo>
                      <a:pt x="3543" y="1"/>
                    </a:moveTo>
                    <a:cubicBezTo>
                      <a:pt x="2988" y="1"/>
                      <a:pt x="2433" y="88"/>
                      <a:pt x="1910" y="278"/>
                    </a:cubicBezTo>
                    <a:cubicBezTo>
                      <a:pt x="1142" y="564"/>
                      <a:pt x="447" y="1027"/>
                      <a:pt x="0" y="1688"/>
                    </a:cubicBezTo>
                    <a:cubicBezTo>
                      <a:pt x="786" y="1509"/>
                      <a:pt x="1464" y="1384"/>
                      <a:pt x="2159" y="1349"/>
                    </a:cubicBezTo>
                    <a:cubicBezTo>
                      <a:pt x="2377" y="1331"/>
                      <a:pt x="2592" y="1323"/>
                      <a:pt x="2806" y="1323"/>
                    </a:cubicBezTo>
                    <a:cubicBezTo>
                      <a:pt x="3259" y="1323"/>
                      <a:pt x="3704" y="1359"/>
                      <a:pt x="4140" y="1420"/>
                    </a:cubicBezTo>
                    <a:cubicBezTo>
                      <a:pt x="4800" y="1527"/>
                      <a:pt x="5425" y="1705"/>
                      <a:pt x="6067" y="1973"/>
                    </a:cubicBezTo>
                    <a:cubicBezTo>
                      <a:pt x="6138" y="2009"/>
                      <a:pt x="6228" y="2027"/>
                      <a:pt x="6299" y="2080"/>
                    </a:cubicBezTo>
                    <a:cubicBezTo>
                      <a:pt x="6370" y="2116"/>
                      <a:pt x="6460" y="2152"/>
                      <a:pt x="6531" y="2187"/>
                    </a:cubicBezTo>
                    <a:cubicBezTo>
                      <a:pt x="6691" y="2259"/>
                      <a:pt x="6852" y="2330"/>
                      <a:pt x="7013" y="2419"/>
                    </a:cubicBezTo>
                    <a:cubicBezTo>
                      <a:pt x="7334" y="2598"/>
                      <a:pt x="7655" y="2776"/>
                      <a:pt x="7994" y="2990"/>
                    </a:cubicBezTo>
                    <a:cubicBezTo>
                      <a:pt x="7887" y="2598"/>
                      <a:pt x="7691" y="2241"/>
                      <a:pt x="7459" y="1920"/>
                    </a:cubicBezTo>
                    <a:cubicBezTo>
                      <a:pt x="7352" y="1759"/>
                      <a:pt x="7227" y="1598"/>
                      <a:pt x="7066" y="1456"/>
                    </a:cubicBezTo>
                    <a:cubicBezTo>
                      <a:pt x="6923" y="1313"/>
                      <a:pt x="6781" y="1170"/>
                      <a:pt x="6620" y="1045"/>
                    </a:cubicBezTo>
                    <a:cubicBezTo>
                      <a:pt x="5978" y="546"/>
                      <a:pt x="5193" y="189"/>
                      <a:pt x="4372" y="64"/>
                    </a:cubicBezTo>
                    <a:cubicBezTo>
                      <a:pt x="4098" y="22"/>
                      <a:pt x="3821" y="1"/>
                      <a:pt x="3543" y="1"/>
                    </a:cubicBezTo>
                    <a:close/>
                  </a:path>
                </a:pathLst>
              </a:custGeom>
              <a:solidFill>
                <a:srgbClr val="000000">
                  <a:alpha val="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3"/>
              <p:cNvSpPr/>
              <p:nvPr/>
            </p:nvSpPr>
            <p:spPr>
              <a:xfrm>
                <a:off x="433267" y="4013300"/>
                <a:ext cx="365365" cy="183611"/>
              </a:xfrm>
              <a:custGeom>
                <a:avLst/>
                <a:gdLst/>
                <a:ahLst/>
                <a:cxnLst/>
                <a:rect l="l" t="t" r="r" b="b"/>
                <a:pathLst>
                  <a:path w="8065" h="4053" extrusionOk="0">
                    <a:moveTo>
                      <a:pt x="5051" y="0"/>
                    </a:moveTo>
                    <a:cubicBezTo>
                      <a:pt x="4370" y="0"/>
                      <a:pt x="3679" y="131"/>
                      <a:pt x="3051" y="377"/>
                    </a:cubicBezTo>
                    <a:cubicBezTo>
                      <a:pt x="2213" y="698"/>
                      <a:pt x="1481" y="1198"/>
                      <a:pt x="928" y="1840"/>
                    </a:cubicBezTo>
                    <a:cubicBezTo>
                      <a:pt x="393" y="2482"/>
                      <a:pt x="36" y="3250"/>
                      <a:pt x="0" y="4052"/>
                    </a:cubicBezTo>
                    <a:cubicBezTo>
                      <a:pt x="607" y="3499"/>
                      <a:pt x="1178" y="3018"/>
                      <a:pt x="1767" y="2625"/>
                    </a:cubicBezTo>
                    <a:cubicBezTo>
                      <a:pt x="2355" y="2215"/>
                      <a:pt x="2998" y="1911"/>
                      <a:pt x="3640" y="1662"/>
                    </a:cubicBezTo>
                    <a:cubicBezTo>
                      <a:pt x="4300" y="1394"/>
                      <a:pt x="4978" y="1233"/>
                      <a:pt x="5710" y="1108"/>
                    </a:cubicBezTo>
                    <a:cubicBezTo>
                      <a:pt x="5799" y="1108"/>
                      <a:pt x="5888" y="1091"/>
                      <a:pt x="5977" y="1073"/>
                    </a:cubicBezTo>
                    <a:cubicBezTo>
                      <a:pt x="6084" y="1073"/>
                      <a:pt x="6174" y="1055"/>
                      <a:pt x="6263" y="1055"/>
                    </a:cubicBezTo>
                    <a:cubicBezTo>
                      <a:pt x="6459" y="1019"/>
                      <a:pt x="6655" y="1001"/>
                      <a:pt x="6834" y="1001"/>
                    </a:cubicBezTo>
                    <a:cubicBezTo>
                      <a:pt x="7226" y="983"/>
                      <a:pt x="7637" y="983"/>
                      <a:pt x="8065" y="966"/>
                    </a:cubicBezTo>
                    <a:cubicBezTo>
                      <a:pt x="7744" y="698"/>
                      <a:pt x="7369" y="484"/>
                      <a:pt x="6959" y="341"/>
                    </a:cubicBezTo>
                    <a:cubicBezTo>
                      <a:pt x="6762" y="252"/>
                      <a:pt x="6548" y="181"/>
                      <a:pt x="6334" y="145"/>
                    </a:cubicBezTo>
                    <a:cubicBezTo>
                      <a:pt x="6120" y="91"/>
                      <a:pt x="5906" y="56"/>
                      <a:pt x="5674" y="38"/>
                    </a:cubicBezTo>
                    <a:cubicBezTo>
                      <a:pt x="5469" y="13"/>
                      <a:pt x="5260" y="0"/>
                      <a:pt x="5051" y="0"/>
                    </a:cubicBezTo>
                    <a:close/>
                  </a:path>
                </a:pathLst>
              </a:custGeom>
              <a:solidFill>
                <a:srgbClr val="000000">
                  <a:alpha val="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7" name="Google Shape;47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13"/>
          <p:cNvSpPr txBox="1">
            <a:spLocks noGrp="1"/>
          </p:cNvSpPr>
          <p:nvPr>
            <p:ph type="subTitle" idx="1"/>
          </p:nvPr>
        </p:nvSpPr>
        <p:spPr>
          <a:xfrm>
            <a:off x="1374738" y="3677350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Palanquin Dark"/>
                <a:ea typeface="Palanquin Dark"/>
                <a:cs typeface="Palanquin Dark"/>
                <a:sym typeface="Palanquin Dar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endParaRPr/>
          </a:p>
        </p:txBody>
      </p:sp>
      <p:sp>
        <p:nvSpPr>
          <p:cNvPr id="479" name="Google Shape;479;p13"/>
          <p:cNvSpPr txBox="1">
            <a:spLocks noGrp="1"/>
          </p:cNvSpPr>
          <p:nvPr>
            <p:ph type="subTitle" idx="2"/>
          </p:nvPr>
        </p:nvSpPr>
        <p:spPr>
          <a:xfrm>
            <a:off x="1374750" y="4147150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13"/>
          <p:cNvSpPr txBox="1">
            <a:spLocks noGrp="1"/>
          </p:cNvSpPr>
          <p:nvPr>
            <p:ph type="title" idx="3" hasCustomPrompt="1"/>
          </p:nvPr>
        </p:nvSpPr>
        <p:spPr>
          <a:xfrm>
            <a:off x="2187675" y="2713200"/>
            <a:ext cx="732000" cy="66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1" name="Google Shape;481;p13"/>
          <p:cNvSpPr txBox="1">
            <a:spLocks noGrp="1"/>
          </p:cNvSpPr>
          <p:nvPr>
            <p:ph type="subTitle" idx="4"/>
          </p:nvPr>
        </p:nvSpPr>
        <p:spPr>
          <a:xfrm>
            <a:off x="5250738" y="3677350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Palanquin Dark"/>
                <a:ea typeface="Palanquin Dark"/>
                <a:cs typeface="Palanquin Dark"/>
                <a:sym typeface="Palanquin Dar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endParaRPr/>
          </a:p>
        </p:txBody>
      </p:sp>
      <p:sp>
        <p:nvSpPr>
          <p:cNvPr id="482" name="Google Shape;482;p13"/>
          <p:cNvSpPr txBox="1">
            <a:spLocks noGrp="1"/>
          </p:cNvSpPr>
          <p:nvPr>
            <p:ph type="subTitle" idx="5"/>
          </p:nvPr>
        </p:nvSpPr>
        <p:spPr>
          <a:xfrm>
            <a:off x="5250750" y="4147150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13"/>
          <p:cNvSpPr txBox="1">
            <a:spLocks noGrp="1"/>
          </p:cNvSpPr>
          <p:nvPr>
            <p:ph type="title" idx="6" hasCustomPrompt="1"/>
          </p:nvPr>
        </p:nvSpPr>
        <p:spPr>
          <a:xfrm>
            <a:off x="6063675" y="2713200"/>
            <a:ext cx="732000" cy="66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4" name="Google Shape;484;p13"/>
          <p:cNvSpPr txBox="1">
            <a:spLocks noGrp="1"/>
          </p:cNvSpPr>
          <p:nvPr>
            <p:ph type="subTitle" idx="7"/>
          </p:nvPr>
        </p:nvSpPr>
        <p:spPr>
          <a:xfrm>
            <a:off x="1374738" y="1877675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Palanquin Dark"/>
                <a:ea typeface="Palanquin Dark"/>
                <a:cs typeface="Palanquin Dark"/>
                <a:sym typeface="Palanquin Dar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endParaRPr/>
          </a:p>
        </p:txBody>
      </p:sp>
      <p:sp>
        <p:nvSpPr>
          <p:cNvPr id="485" name="Google Shape;485;p13"/>
          <p:cNvSpPr txBox="1">
            <a:spLocks noGrp="1"/>
          </p:cNvSpPr>
          <p:nvPr>
            <p:ph type="subTitle" idx="8"/>
          </p:nvPr>
        </p:nvSpPr>
        <p:spPr>
          <a:xfrm>
            <a:off x="1374750" y="2347498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13"/>
          <p:cNvSpPr txBox="1">
            <a:spLocks noGrp="1"/>
          </p:cNvSpPr>
          <p:nvPr>
            <p:ph type="title" idx="9" hasCustomPrompt="1"/>
          </p:nvPr>
        </p:nvSpPr>
        <p:spPr>
          <a:xfrm>
            <a:off x="2187675" y="681450"/>
            <a:ext cx="732000" cy="66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7" name="Google Shape;487;p13"/>
          <p:cNvSpPr txBox="1">
            <a:spLocks noGrp="1"/>
          </p:cNvSpPr>
          <p:nvPr>
            <p:ph type="subTitle" idx="13"/>
          </p:nvPr>
        </p:nvSpPr>
        <p:spPr>
          <a:xfrm>
            <a:off x="5250738" y="1877688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Palanquin Dark"/>
                <a:ea typeface="Palanquin Dark"/>
                <a:cs typeface="Palanquin Dark"/>
                <a:sym typeface="Palanquin Dar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uckiest Guy"/>
              <a:buNone/>
              <a:defRPr sz="2000" b="1"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endParaRPr/>
          </a:p>
        </p:txBody>
      </p:sp>
      <p:sp>
        <p:nvSpPr>
          <p:cNvPr id="488" name="Google Shape;488;p13"/>
          <p:cNvSpPr txBox="1">
            <a:spLocks noGrp="1"/>
          </p:cNvSpPr>
          <p:nvPr>
            <p:ph type="subTitle" idx="14"/>
          </p:nvPr>
        </p:nvSpPr>
        <p:spPr>
          <a:xfrm>
            <a:off x="5250750" y="2347498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3"/>
          <p:cNvSpPr txBox="1">
            <a:spLocks noGrp="1"/>
          </p:cNvSpPr>
          <p:nvPr>
            <p:ph type="title" idx="15" hasCustomPrompt="1"/>
          </p:nvPr>
        </p:nvSpPr>
        <p:spPr>
          <a:xfrm>
            <a:off x="6063675" y="681450"/>
            <a:ext cx="732000" cy="66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" name="Google Shape;491;p14"/>
          <p:cNvGrpSpPr/>
          <p:nvPr/>
        </p:nvGrpSpPr>
        <p:grpSpPr>
          <a:xfrm>
            <a:off x="956955" y="-98175"/>
            <a:ext cx="1107420" cy="841811"/>
            <a:chOff x="0" y="3839250"/>
            <a:chExt cx="1107420" cy="841811"/>
          </a:xfrm>
        </p:grpSpPr>
        <p:sp>
          <p:nvSpPr>
            <p:cNvPr id="492" name="Google Shape;492;p14"/>
            <p:cNvSpPr/>
            <p:nvPr/>
          </p:nvSpPr>
          <p:spPr>
            <a:xfrm>
              <a:off x="0" y="3839250"/>
              <a:ext cx="1107420" cy="841811"/>
            </a:xfrm>
            <a:custGeom>
              <a:avLst/>
              <a:gdLst/>
              <a:ahLst/>
              <a:cxnLst/>
              <a:rect l="l" t="t" r="r" b="b"/>
              <a:pathLst>
                <a:path w="24445" h="18582" extrusionOk="0">
                  <a:moveTo>
                    <a:pt x="10960" y="1"/>
                  </a:moveTo>
                  <a:cubicBezTo>
                    <a:pt x="10664" y="1"/>
                    <a:pt x="10365" y="21"/>
                    <a:pt x="10064" y="62"/>
                  </a:cubicBezTo>
                  <a:cubicBezTo>
                    <a:pt x="8404" y="293"/>
                    <a:pt x="6995" y="1114"/>
                    <a:pt x="5978" y="2274"/>
                  </a:cubicBezTo>
                  <a:cubicBezTo>
                    <a:pt x="5327" y="1530"/>
                    <a:pt x="4367" y="1083"/>
                    <a:pt x="3343" y="1083"/>
                  </a:cubicBezTo>
                  <a:cubicBezTo>
                    <a:pt x="3188" y="1083"/>
                    <a:pt x="3031" y="1093"/>
                    <a:pt x="2873" y="1114"/>
                  </a:cubicBezTo>
                  <a:cubicBezTo>
                    <a:pt x="1499" y="1310"/>
                    <a:pt x="411" y="2274"/>
                    <a:pt x="0" y="3505"/>
                  </a:cubicBezTo>
                  <a:lnTo>
                    <a:pt x="0" y="14800"/>
                  </a:lnTo>
                  <a:cubicBezTo>
                    <a:pt x="541" y="15006"/>
                    <a:pt x="1129" y="15119"/>
                    <a:pt x="1729" y="15119"/>
                  </a:cubicBezTo>
                  <a:cubicBezTo>
                    <a:pt x="1961" y="15119"/>
                    <a:pt x="2194" y="15102"/>
                    <a:pt x="2427" y="15067"/>
                  </a:cubicBezTo>
                  <a:lnTo>
                    <a:pt x="2445" y="15067"/>
                  </a:lnTo>
                  <a:cubicBezTo>
                    <a:pt x="3393" y="17171"/>
                    <a:pt x="5512" y="18582"/>
                    <a:pt x="7865" y="18582"/>
                  </a:cubicBezTo>
                  <a:cubicBezTo>
                    <a:pt x="8125" y="18582"/>
                    <a:pt x="8389" y="18564"/>
                    <a:pt x="8654" y="18529"/>
                  </a:cubicBezTo>
                  <a:cubicBezTo>
                    <a:pt x="10260" y="18297"/>
                    <a:pt x="11634" y="17440"/>
                    <a:pt x="12544" y="16245"/>
                  </a:cubicBezTo>
                  <a:cubicBezTo>
                    <a:pt x="13142" y="16904"/>
                    <a:pt x="14004" y="17313"/>
                    <a:pt x="14925" y="17313"/>
                  </a:cubicBezTo>
                  <a:cubicBezTo>
                    <a:pt x="15076" y="17313"/>
                    <a:pt x="15228" y="17302"/>
                    <a:pt x="15381" y="17280"/>
                  </a:cubicBezTo>
                  <a:cubicBezTo>
                    <a:pt x="16451" y="17137"/>
                    <a:pt x="17326" y="16477"/>
                    <a:pt x="17807" y="15585"/>
                  </a:cubicBezTo>
                  <a:cubicBezTo>
                    <a:pt x="17987" y="15607"/>
                    <a:pt x="18169" y="15617"/>
                    <a:pt x="18354" y="15617"/>
                  </a:cubicBezTo>
                  <a:cubicBezTo>
                    <a:pt x="18609" y="15617"/>
                    <a:pt x="18869" y="15598"/>
                    <a:pt x="19128" y="15567"/>
                  </a:cubicBezTo>
                  <a:cubicBezTo>
                    <a:pt x="22250" y="15139"/>
                    <a:pt x="24445" y="12248"/>
                    <a:pt x="24017" y="9108"/>
                  </a:cubicBezTo>
                  <a:cubicBezTo>
                    <a:pt x="23678" y="6628"/>
                    <a:pt x="21804" y="4736"/>
                    <a:pt x="19485" y="4272"/>
                  </a:cubicBezTo>
                  <a:cubicBezTo>
                    <a:pt x="19485" y="4237"/>
                    <a:pt x="19467" y="4201"/>
                    <a:pt x="19467" y="4147"/>
                  </a:cubicBezTo>
                  <a:cubicBezTo>
                    <a:pt x="19352" y="3261"/>
                    <a:pt x="18587" y="2616"/>
                    <a:pt x="17701" y="2616"/>
                  </a:cubicBezTo>
                  <a:cubicBezTo>
                    <a:pt x="17625" y="2616"/>
                    <a:pt x="17547" y="2621"/>
                    <a:pt x="17468" y="2631"/>
                  </a:cubicBezTo>
                  <a:cubicBezTo>
                    <a:pt x="17112" y="2684"/>
                    <a:pt x="16790" y="2845"/>
                    <a:pt x="16541" y="3059"/>
                  </a:cubicBezTo>
                  <a:cubicBezTo>
                    <a:pt x="15339" y="1194"/>
                    <a:pt x="13256" y="1"/>
                    <a:pt x="10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4"/>
            <p:cNvSpPr/>
            <p:nvPr/>
          </p:nvSpPr>
          <p:spPr>
            <a:xfrm>
              <a:off x="92144" y="4037174"/>
              <a:ext cx="362148" cy="135500"/>
            </a:xfrm>
            <a:custGeom>
              <a:avLst/>
              <a:gdLst/>
              <a:ahLst/>
              <a:cxnLst/>
              <a:rect l="l" t="t" r="r" b="b"/>
              <a:pathLst>
                <a:path w="7994" h="2991" extrusionOk="0">
                  <a:moveTo>
                    <a:pt x="3543" y="1"/>
                  </a:moveTo>
                  <a:cubicBezTo>
                    <a:pt x="2988" y="1"/>
                    <a:pt x="2433" y="88"/>
                    <a:pt x="1910" y="278"/>
                  </a:cubicBezTo>
                  <a:cubicBezTo>
                    <a:pt x="1142" y="564"/>
                    <a:pt x="447" y="1027"/>
                    <a:pt x="0" y="1688"/>
                  </a:cubicBezTo>
                  <a:cubicBezTo>
                    <a:pt x="786" y="1509"/>
                    <a:pt x="1464" y="1384"/>
                    <a:pt x="2159" y="1349"/>
                  </a:cubicBezTo>
                  <a:cubicBezTo>
                    <a:pt x="2377" y="1331"/>
                    <a:pt x="2592" y="1323"/>
                    <a:pt x="2806" y="1323"/>
                  </a:cubicBezTo>
                  <a:cubicBezTo>
                    <a:pt x="3259" y="1323"/>
                    <a:pt x="3704" y="1359"/>
                    <a:pt x="4140" y="1420"/>
                  </a:cubicBezTo>
                  <a:cubicBezTo>
                    <a:pt x="4800" y="1527"/>
                    <a:pt x="5425" y="1705"/>
                    <a:pt x="6067" y="1973"/>
                  </a:cubicBezTo>
                  <a:cubicBezTo>
                    <a:pt x="6138" y="2009"/>
                    <a:pt x="6228" y="2027"/>
                    <a:pt x="6299" y="2080"/>
                  </a:cubicBezTo>
                  <a:cubicBezTo>
                    <a:pt x="6370" y="2116"/>
                    <a:pt x="6460" y="2152"/>
                    <a:pt x="6531" y="2187"/>
                  </a:cubicBezTo>
                  <a:cubicBezTo>
                    <a:pt x="6691" y="2259"/>
                    <a:pt x="6852" y="2330"/>
                    <a:pt x="7013" y="2419"/>
                  </a:cubicBezTo>
                  <a:cubicBezTo>
                    <a:pt x="7334" y="2598"/>
                    <a:pt x="7655" y="2776"/>
                    <a:pt x="7994" y="2990"/>
                  </a:cubicBezTo>
                  <a:cubicBezTo>
                    <a:pt x="7887" y="2598"/>
                    <a:pt x="7691" y="2241"/>
                    <a:pt x="7459" y="1920"/>
                  </a:cubicBezTo>
                  <a:cubicBezTo>
                    <a:pt x="7352" y="1759"/>
                    <a:pt x="7227" y="1598"/>
                    <a:pt x="7066" y="1456"/>
                  </a:cubicBezTo>
                  <a:cubicBezTo>
                    <a:pt x="6923" y="1313"/>
                    <a:pt x="6781" y="1170"/>
                    <a:pt x="6620" y="1045"/>
                  </a:cubicBezTo>
                  <a:cubicBezTo>
                    <a:pt x="5978" y="546"/>
                    <a:pt x="5193" y="189"/>
                    <a:pt x="4372" y="64"/>
                  </a:cubicBezTo>
                  <a:cubicBezTo>
                    <a:pt x="4098" y="22"/>
                    <a:pt x="3821" y="1"/>
                    <a:pt x="3543" y="1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4"/>
            <p:cNvSpPr/>
            <p:nvPr/>
          </p:nvSpPr>
          <p:spPr>
            <a:xfrm>
              <a:off x="433267" y="4013300"/>
              <a:ext cx="365365" cy="183611"/>
            </a:xfrm>
            <a:custGeom>
              <a:avLst/>
              <a:gdLst/>
              <a:ahLst/>
              <a:cxnLst/>
              <a:rect l="l" t="t" r="r" b="b"/>
              <a:pathLst>
                <a:path w="8065" h="4053" extrusionOk="0">
                  <a:moveTo>
                    <a:pt x="5051" y="0"/>
                  </a:moveTo>
                  <a:cubicBezTo>
                    <a:pt x="4370" y="0"/>
                    <a:pt x="3679" y="131"/>
                    <a:pt x="3051" y="377"/>
                  </a:cubicBezTo>
                  <a:cubicBezTo>
                    <a:pt x="2213" y="698"/>
                    <a:pt x="1481" y="1198"/>
                    <a:pt x="928" y="1840"/>
                  </a:cubicBezTo>
                  <a:cubicBezTo>
                    <a:pt x="393" y="2482"/>
                    <a:pt x="36" y="3250"/>
                    <a:pt x="0" y="4052"/>
                  </a:cubicBezTo>
                  <a:cubicBezTo>
                    <a:pt x="607" y="3499"/>
                    <a:pt x="1178" y="3018"/>
                    <a:pt x="1767" y="2625"/>
                  </a:cubicBezTo>
                  <a:cubicBezTo>
                    <a:pt x="2355" y="2215"/>
                    <a:pt x="2998" y="1911"/>
                    <a:pt x="3640" y="1662"/>
                  </a:cubicBezTo>
                  <a:cubicBezTo>
                    <a:pt x="4300" y="1394"/>
                    <a:pt x="4978" y="1233"/>
                    <a:pt x="5710" y="1108"/>
                  </a:cubicBezTo>
                  <a:cubicBezTo>
                    <a:pt x="5799" y="1108"/>
                    <a:pt x="5888" y="1091"/>
                    <a:pt x="5977" y="1073"/>
                  </a:cubicBezTo>
                  <a:cubicBezTo>
                    <a:pt x="6084" y="1073"/>
                    <a:pt x="6174" y="1055"/>
                    <a:pt x="6263" y="1055"/>
                  </a:cubicBezTo>
                  <a:cubicBezTo>
                    <a:pt x="6459" y="1019"/>
                    <a:pt x="6655" y="1001"/>
                    <a:pt x="6834" y="1001"/>
                  </a:cubicBezTo>
                  <a:cubicBezTo>
                    <a:pt x="7226" y="983"/>
                    <a:pt x="7637" y="983"/>
                    <a:pt x="8065" y="966"/>
                  </a:cubicBezTo>
                  <a:cubicBezTo>
                    <a:pt x="7744" y="698"/>
                    <a:pt x="7369" y="484"/>
                    <a:pt x="6959" y="341"/>
                  </a:cubicBezTo>
                  <a:cubicBezTo>
                    <a:pt x="6762" y="252"/>
                    <a:pt x="6548" y="181"/>
                    <a:pt x="6334" y="145"/>
                  </a:cubicBezTo>
                  <a:cubicBezTo>
                    <a:pt x="6120" y="91"/>
                    <a:pt x="5906" y="56"/>
                    <a:pt x="5674" y="38"/>
                  </a:cubicBezTo>
                  <a:cubicBezTo>
                    <a:pt x="5469" y="13"/>
                    <a:pt x="5260" y="0"/>
                    <a:pt x="5051" y="0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14"/>
          <p:cNvGrpSpPr/>
          <p:nvPr/>
        </p:nvGrpSpPr>
        <p:grpSpPr>
          <a:xfrm rot="-4231774" flipH="1">
            <a:off x="-2187377" y="-1524032"/>
            <a:ext cx="4255899" cy="2851251"/>
            <a:chOff x="2636600" y="2424575"/>
            <a:chExt cx="1770125" cy="1185900"/>
          </a:xfrm>
        </p:grpSpPr>
        <p:sp>
          <p:nvSpPr>
            <p:cNvPr id="496" name="Google Shape;496;p14"/>
            <p:cNvSpPr/>
            <p:nvPr/>
          </p:nvSpPr>
          <p:spPr>
            <a:xfrm>
              <a:off x="2636600" y="2424575"/>
              <a:ext cx="1770125" cy="1185900"/>
            </a:xfrm>
            <a:custGeom>
              <a:avLst/>
              <a:gdLst/>
              <a:ahLst/>
              <a:cxnLst/>
              <a:rect l="l" t="t" r="r" b="b"/>
              <a:pathLst>
                <a:path w="70805" h="47436" extrusionOk="0">
                  <a:moveTo>
                    <a:pt x="57704" y="1"/>
                  </a:moveTo>
                  <a:lnTo>
                    <a:pt x="57704" y="1"/>
                  </a:lnTo>
                  <a:cubicBezTo>
                    <a:pt x="57169" y="286"/>
                    <a:pt x="56616" y="554"/>
                    <a:pt x="56063" y="839"/>
                  </a:cubicBezTo>
                  <a:cubicBezTo>
                    <a:pt x="68411" y="25130"/>
                    <a:pt x="48131" y="45568"/>
                    <a:pt x="27825" y="45568"/>
                  </a:cubicBezTo>
                  <a:cubicBezTo>
                    <a:pt x="17793" y="45568"/>
                    <a:pt x="7755" y="40580"/>
                    <a:pt x="1642" y="28602"/>
                  </a:cubicBezTo>
                  <a:cubicBezTo>
                    <a:pt x="1089" y="28870"/>
                    <a:pt x="536" y="29156"/>
                    <a:pt x="1" y="29441"/>
                  </a:cubicBezTo>
                  <a:cubicBezTo>
                    <a:pt x="6479" y="42144"/>
                    <a:pt x="17124" y="47435"/>
                    <a:pt x="27762" y="47435"/>
                  </a:cubicBezTo>
                  <a:cubicBezTo>
                    <a:pt x="49295" y="47435"/>
                    <a:pt x="70805" y="25760"/>
                    <a:pt x="577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4"/>
            <p:cNvSpPr/>
            <p:nvPr/>
          </p:nvSpPr>
          <p:spPr>
            <a:xfrm>
              <a:off x="2677650" y="2445550"/>
              <a:ext cx="1669250" cy="1118250"/>
            </a:xfrm>
            <a:custGeom>
              <a:avLst/>
              <a:gdLst/>
              <a:ahLst/>
              <a:cxnLst/>
              <a:rect l="l" t="t" r="r" b="b"/>
              <a:pathLst>
                <a:path w="66770" h="44730" extrusionOk="0">
                  <a:moveTo>
                    <a:pt x="54421" y="0"/>
                  </a:moveTo>
                  <a:lnTo>
                    <a:pt x="54421" y="0"/>
                  </a:lnTo>
                  <a:cubicBezTo>
                    <a:pt x="53867" y="268"/>
                    <a:pt x="53314" y="553"/>
                    <a:pt x="52761" y="839"/>
                  </a:cubicBezTo>
                  <a:cubicBezTo>
                    <a:pt x="64371" y="23652"/>
                    <a:pt x="45318" y="42859"/>
                    <a:pt x="26245" y="42859"/>
                  </a:cubicBezTo>
                  <a:cubicBezTo>
                    <a:pt x="16825" y="42859"/>
                    <a:pt x="7399" y="38174"/>
                    <a:pt x="1660" y="26925"/>
                  </a:cubicBezTo>
                  <a:cubicBezTo>
                    <a:pt x="1107" y="27210"/>
                    <a:pt x="554" y="27478"/>
                    <a:pt x="0" y="27763"/>
                  </a:cubicBezTo>
                  <a:cubicBezTo>
                    <a:pt x="6113" y="39741"/>
                    <a:pt x="16151" y="44729"/>
                    <a:pt x="26183" y="44729"/>
                  </a:cubicBezTo>
                  <a:cubicBezTo>
                    <a:pt x="46489" y="44729"/>
                    <a:pt x="66769" y="24291"/>
                    <a:pt x="544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4"/>
            <p:cNvSpPr/>
            <p:nvPr/>
          </p:nvSpPr>
          <p:spPr>
            <a:xfrm>
              <a:off x="2719125" y="2466500"/>
              <a:ext cx="1567800" cy="1050525"/>
            </a:xfrm>
            <a:custGeom>
              <a:avLst/>
              <a:gdLst/>
              <a:ahLst/>
              <a:cxnLst/>
              <a:rect l="l" t="t" r="r" b="b"/>
              <a:pathLst>
                <a:path w="62712" h="42021" extrusionOk="0">
                  <a:moveTo>
                    <a:pt x="51102" y="1"/>
                  </a:moveTo>
                  <a:cubicBezTo>
                    <a:pt x="50567" y="269"/>
                    <a:pt x="50014" y="554"/>
                    <a:pt x="49461" y="822"/>
                  </a:cubicBezTo>
                  <a:cubicBezTo>
                    <a:pt x="60330" y="22179"/>
                    <a:pt x="42502" y="40153"/>
                    <a:pt x="24650" y="40153"/>
                  </a:cubicBezTo>
                  <a:cubicBezTo>
                    <a:pt x="15836" y="40153"/>
                    <a:pt x="7015" y="35770"/>
                    <a:pt x="1642" y="25248"/>
                  </a:cubicBezTo>
                  <a:cubicBezTo>
                    <a:pt x="1089" y="25534"/>
                    <a:pt x="536" y="25801"/>
                    <a:pt x="1" y="26087"/>
                  </a:cubicBezTo>
                  <a:cubicBezTo>
                    <a:pt x="5740" y="37336"/>
                    <a:pt x="15166" y="42021"/>
                    <a:pt x="24586" y="42021"/>
                  </a:cubicBezTo>
                  <a:cubicBezTo>
                    <a:pt x="43659" y="42021"/>
                    <a:pt x="62712" y="22814"/>
                    <a:pt x="5110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4"/>
            <p:cNvSpPr/>
            <p:nvPr/>
          </p:nvSpPr>
          <p:spPr>
            <a:xfrm>
              <a:off x="2760175" y="2487025"/>
              <a:ext cx="1467225" cy="983325"/>
            </a:xfrm>
            <a:custGeom>
              <a:avLst/>
              <a:gdLst/>
              <a:ahLst/>
              <a:cxnLst/>
              <a:rect l="l" t="t" r="r" b="b"/>
              <a:pathLst>
                <a:path w="58689" h="39333" extrusionOk="0">
                  <a:moveTo>
                    <a:pt x="47819" y="1"/>
                  </a:moveTo>
                  <a:lnTo>
                    <a:pt x="47819" y="1"/>
                  </a:lnTo>
                  <a:cubicBezTo>
                    <a:pt x="47266" y="286"/>
                    <a:pt x="46712" y="554"/>
                    <a:pt x="46159" y="839"/>
                  </a:cubicBezTo>
                  <a:cubicBezTo>
                    <a:pt x="56289" y="20728"/>
                    <a:pt x="39685" y="37465"/>
                    <a:pt x="23063" y="37465"/>
                  </a:cubicBezTo>
                  <a:cubicBezTo>
                    <a:pt x="14855" y="37465"/>
                    <a:pt x="6643" y="33385"/>
                    <a:pt x="1642" y="23589"/>
                  </a:cubicBezTo>
                  <a:cubicBezTo>
                    <a:pt x="1107" y="23874"/>
                    <a:pt x="553" y="24160"/>
                    <a:pt x="0" y="24427"/>
                  </a:cubicBezTo>
                  <a:cubicBezTo>
                    <a:pt x="5373" y="34949"/>
                    <a:pt x="14194" y="39332"/>
                    <a:pt x="23008" y="39332"/>
                  </a:cubicBezTo>
                  <a:cubicBezTo>
                    <a:pt x="40860" y="39332"/>
                    <a:pt x="58688" y="21358"/>
                    <a:pt x="4781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4"/>
            <p:cNvSpPr/>
            <p:nvPr/>
          </p:nvSpPr>
          <p:spPr>
            <a:xfrm>
              <a:off x="2801200" y="2508000"/>
              <a:ext cx="1366200" cy="915675"/>
            </a:xfrm>
            <a:custGeom>
              <a:avLst/>
              <a:gdLst/>
              <a:ahLst/>
              <a:cxnLst/>
              <a:rect l="l" t="t" r="r" b="b"/>
              <a:pathLst>
                <a:path w="54648" h="36627" extrusionOk="0">
                  <a:moveTo>
                    <a:pt x="44518" y="0"/>
                  </a:moveTo>
                  <a:cubicBezTo>
                    <a:pt x="43983" y="286"/>
                    <a:pt x="43430" y="553"/>
                    <a:pt x="42877" y="839"/>
                  </a:cubicBezTo>
                  <a:cubicBezTo>
                    <a:pt x="52254" y="19259"/>
                    <a:pt x="36880" y="34751"/>
                    <a:pt x="21489" y="34751"/>
                  </a:cubicBezTo>
                  <a:cubicBezTo>
                    <a:pt x="13891" y="34751"/>
                    <a:pt x="6290" y="30975"/>
                    <a:pt x="1660" y="21911"/>
                  </a:cubicBezTo>
                  <a:cubicBezTo>
                    <a:pt x="1107" y="22197"/>
                    <a:pt x="554" y="22482"/>
                    <a:pt x="1" y="22750"/>
                  </a:cubicBezTo>
                  <a:cubicBezTo>
                    <a:pt x="5002" y="32546"/>
                    <a:pt x="13214" y="36626"/>
                    <a:pt x="21422" y="36626"/>
                  </a:cubicBezTo>
                  <a:cubicBezTo>
                    <a:pt x="38044" y="36626"/>
                    <a:pt x="54648" y="19889"/>
                    <a:pt x="44518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4"/>
            <p:cNvSpPr/>
            <p:nvPr/>
          </p:nvSpPr>
          <p:spPr>
            <a:xfrm>
              <a:off x="2842700" y="2528950"/>
              <a:ext cx="1264850" cy="847850"/>
            </a:xfrm>
            <a:custGeom>
              <a:avLst/>
              <a:gdLst/>
              <a:ahLst/>
              <a:cxnLst/>
              <a:rect l="l" t="t" r="r" b="b"/>
              <a:pathLst>
                <a:path w="50594" h="33914" extrusionOk="0">
                  <a:moveTo>
                    <a:pt x="41217" y="1"/>
                  </a:moveTo>
                  <a:lnTo>
                    <a:pt x="41217" y="1"/>
                  </a:lnTo>
                  <a:cubicBezTo>
                    <a:pt x="40664" y="269"/>
                    <a:pt x="40110" y="554"/>
                    <a:pt x="39557" y="840"/>
                  </a:cubicBezTo>
                  <a:cubicBezTo>
                    <a:pt x="48194" y="17791"/>
                    <a:pt x="34053" y="32046"/>
                    <a:pt x="19892" y="32046"/>
                  </a:cubicBezTo>
                  <a:cubicBezTo>
                    <a:pt x="12901" y="32046"/>
                    <a:pt x="5905" y="28573"/>
                    <a:pt x="1642" y="20234"/>
                  </a:cubicBezTo>
                  <a:cubicBezTo>
                    <a:pt x="1089" y="20520"/>
                    <a:pt x="553" y="20805"/>
                    <a:pt x="0" y="21073"/>
                  </a:cubicBezTo>
                  <a:cubicBezTo>
                    <a:pt x="4630" y="30137"/>
                    <a:pt x="12231" y="33913"/>
                    <a:pt x="19829" y="33913"/>
                  </a:cubicBezTo>
                  <a:cubicBezTo>
                    <a:pt x="35220" y="33913"/>
                    <a:pt x="50594" y="18421"/>
                    <a:pt x="41217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4"/>
            <p:cNvSpPr/>
            <p:nvPr/>
          </p:nvSpPr>
          <p:spPr>
            <a:xfrm>
              <a:off x="2883725" y="2549925"/>
              <a:ext cx="1163850" cy="780200"/>
            </a:xfrm>
            <a:custGeom>
              <a:avLst/>
              <a:gdLst/>
              <a:ahLst/>
              <a:cxnLst/>
              <a:rect l="l" t="t" r="r" b="b"/>
              <a:pathLst>
                <a:path w="46554" h="31208" extrusionOk="0">
                  <a:moveTo>
                    <a:pt x="37916" y="1"/>
                  </a:moveTo>
                  <a:lnTo>
                    <a:pt x="37916" y="1"/>
                  </a:lnTo>
                  <a:cubicBezTo>
                    <a:pt x="37381" y="268"/>
                    <a:pt x="36828" y="554"/>
                    <a:pt x="36275" y="839"/>
                  </a:cubicBezTo>
                  <a:cubicBezTo>
                    <a:pt x="44159" y="16322"/>
                    <a:pt x="31240" y="29340"/>
                    <a:pt x="18305" y="29340"/>
                  </a:cubicBezTo>
                  <a:cubicBezTo>
                    <a:pt x="11921" y="29340"/>
                    <a:pt x="5534" y="26169"/>
                    <a:pt x="1642" y="18557"/>
                  </a:cubicBezTo>
                  <a:cubicBezTo>
                    <a:pt x="1107" y="18842"/>
                    <a:pt x="554" y="19128"/>
                    <a:pt x="1" y="19395"/>
                  </a:cubicBezTo>
                  <a:cubicBezTo>
                    <a:pt x="4264" y="27734"/>
                    <a:pt x="11260" y="31207"/>
                    <a:pt x="18251" y="31207"/>
                  </a:cubicBezTo>
                  <a:cubicBezTo>
                    <a:pt x="32412" y="31207"/>
                    <a:pt x="46553" y="16952"/>
                    <a:pt x="37916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14"/>
          <p:cNvGrpSpPr/>
          <p:nvPr/>
        </p:nvGrpSpPr>
        <p:grpSpPr>
          <a:xfrm rot="8842409" flipH="1">
            <a:off x="7165991" y="4095709"/>
            <a:ext cx="3285082" cy="2200849"/>
            <a:chOff x="2636600" y="2424575"/>
            <a:chExt cx="1770125" cy="1185900"/>
          </a:xfrm>
        </p:grpSpPr>
        <p:sp>
          <p:nvSpPr>
            <p:cNvPr id="504" name="Google Shape;504;p14"/>
            <p:cNvSpPr/>
            <p:nvPr/>
          </p:nvSpPr>
          <p:spPr>
            <a:xfrm>
              <a:off x="2636600" y="2424575"/>
              <a:ext cx="1770125" cy="1185900"/>
            </a:xfrm>
            <a:custGeom>
              <a:avLst/>
              <a:gdLst/>
              <a:ahLst/>
              <a:cxnLst/>
              <a:rect l="l" t="t" r="r" b="b"/>
              <a:pathLst>
                <a:path w="70805" h="47436" extrusionOk="0">
                  <a:moveTo>
                    <a:pt x="57704" y="1"/>
                  </a:moveTo>
                  <a:lnTo>
                    <a:pt x="57704" y="1"/>
                  </a:lnTo>
                  <a:cubicBezTo>
                    <a:pt x="57169" y="286"/>
                    <a:pt x="56616" y="554"/>
                    <a:pt x="56063" y="839"/>
                  </a:cubicBezTo>
                  <a:cubicBezTo>
                    <a:pt x="68411" y="25130"/>
                    <a:pt x="48131" y="45568"/>
                    <a:pt x="27825" y="45568"/>
                  </a:cubicBezTo>
                  <a:cubicBezTo>
                    <a:pt x="17793" y="45568"/>
                    <a:pt x="7755" y="40580"/>
                    <a:pt x="1642" y="28602"/>
                  </a:cubicBezTo>
                  <a:cubicBezTo>
                    <a:pt x="1089" y="28870"/>
                    <a:pt x="536" y="29156"/>
                    <a:pt x="1" y="29441"/>
                  </a:cubicBezTo>
                  <a:cubicBezTo>
                    <a:pt x="6479" y="42144"/>
                    <a:pt x="17124" y="47435"/>
                    <a:pt x="27762" y="47435"/>
                  </a:cubicBezTo>
                  <a:cubicBezTo>
                    <a:pt x="49295" y="47435"/>
                    <a:pt x="70805" y="25760"/>
                    <a:pt x="577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4"/>
            <p:cNvSpPr/>
            <p:nvPr/>
          </p:nvSpPr>
          <p:spPr>
            <a:xfrm>
              <a:off x="2677650" y="2445550"/>
              <a:ext cx="1669250" cy="1118250"/>
            </a:xfrm>
            <a:custGeom>
              <a:avLst/>
              <a:gdLst/>
              <a:ahLst/>
              <a:cxnLst/>
              <a:rect l="l" t="t" r="r" b="b"/>
              <a:pathLst>
                <a:path w="66770" h="44730" extrusionOk="0">
                  <a:moveTo>
                    <a:pt x="54421" y="0"/>
                  </a:moveTo>
                  <a:lnTo>
                    <a:pt x="54421" y="0"/>
                  </a:lnTo>
                  <a:cubicBezTo>
                    <a:pt x="53867" y="268"/>
                    <a:pt x="53314" y="553"/>
                    <a:pt x="52761" y="839"/>
                  </a:cubicBezTo>
                  <a:cubicBezTo>
                    <a:pt x="64371" y="23652"/>
                    <a:pt x="45318" y="42859"/>
                    <a:pt x="26245" y="42859"/>
                  </a:cubicBezTo>
                  <a:cubicBezTo>
                    <a:pt x="16825" y="42859"/>
                    <a:pt x="7399" y="38174"/>
                    <a:pt x="1660" y="26925"/>
                  </a:cubicBezTo>
                  <a:cubicBezTo>
                    <a:pt x="1107" y="27210"/>
                    <a:pt x="554" y="27478"/>
                    <a:pt x="0" y="27763"/>
                  </a:cubicBezTo>
                  <a:cubicBezTo>
                    <a:pt x="6113" y="39741"/>
                    <a:pt x="16151" y="44729"/>
                    <a:pt x="26183" y="44729"/>
                  </a:cubicBezTo>
                  <a:cubicBezTo>
                    <a:pt x="46489" y="44729"/>
                    <a:pt x="66769" y="24291"/>
                    <a:pt x="544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4"/>
            <p:cNvSpPr/>
            <p:nvPr/>
          </p:nvSpPr>
          <p:spPr>
            <a:xfrm>
              <a:off x="2719125" y="2466500"/>
              <a:ext cx="1567800" cy="1050525"/>
            </a:xfrm>
            <a:custGeom>
              <a:avLst/>
              <a:gdLst/>
              <a:ahLst/>
              <a:cxnLst/>
              <a:rect l="l" t="t" r="r" b="b"/>
              <a:pathLst>
                <a:path w="62712" h="42021" extrusionOk="0">
                  <a:moveTo>
                    <a:pt x="51102" y="1"/>
                  </a:moveTo>
                  <a:cubicBezTo>
                    <a:pt x="50567" y="269"/>
                    <a:pt x="50014" y="554"/>
                    <a:pt x="49461" y="822"/>
                  </a:cubicBezTo>
                  <a:cubicBezTo>
                    <a:pt x="60330" y="22179"/>
                    <a:pt x="42502" y="40153"/>
                    <a:pt x="24650" y="40153"/>
                  </a:cubicBezTo>
                  <a:cubicBezTo>
                    <a:pt x="15836" y="40153"/>
                    <a:pt x="7015" y="35770"/>
                    <a:pt x="1642" y="25248"/>
                  </a:cubicBezTo>
                  <a:cubicBezTo>
                    <a:pt x="1089" y="25534"/>
                    <a:pt x="536" y="25801"/>
                    <a:pt x="1" y="26087"/>
                  </a:cubicBezTo>
                  <a:cubicBezTo>
                    <a:pt x="5740" y="37336"/>
                    <a:pt x="15166" y="42021"/>
                    <a:pt x="24586" y="42021"/>
                  </a:cubicBezTo>
                  <a:cubicBezTo>
                    <a:pt x="43659" y="42021"/>
                    <a:pt x="62712" y="22814"/>
                    <a:pt x="5110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4"/>
            <p:cNvSpPr/>
            <p:nvPr/>
          </p:nvSpPr>
          <p:spPr>
            <a:xfrm>
              <a:off x="2760175" y="2487025"/>
              <a:ext cx="1467225" cy="983325"/>
            </a:xfrm>
            <a:custGeom>
              <a:avLst/>
              <a:gdLst/>
              <a:ahLst/>
              <a:cxnLst/>
              <a:rect l="l" t="t" r="r" b="b"/>
              <a:pathLst>
                <a:path w="58689" h="39333" extrusionOk="0">
                  <a:moveTo>
                    <a:pt x="47819" y="1"/>
                  </a:moveTo>
                  <a:lnTo>
                    <a:pt x="47819" y="1"/>
                  </a:lnTo>
                  <a:cubicBezTo>
                    <a:pt x="47266" y="286"/>
                    <a:pt x="46712" y="554"/>
                    <a:pt x="46159" y="839"/>
                  </a:cubicBezTo>
                  <a:cubicBezTo>
                    <a:pt x="56289" y="20728"/>
                    <a:pt x="39685" y="37465"/>
                    <a:pt x="23063" y="37465"/>
                  </a:cubicBezTo>
                  <a:cubicBezTo>
                    <a:pt x="14855" y="37465"/>
                    <a:pt x="6643" y="33385"/>
                    <a:pt x="1642" y="23589"/>
                  </a:cubicBezTo>
                  <a:cubicBezTo>
                    <a:pt x="1107" y="23874"/>
                    <a:pt x="553" y="24160"/>
                    <a:pt x="0" y="24427"/>
                  </a:cubicBezTo>
                  <a:cubicBezTo>
                    <a:pt x="5373" y="34949"/>
                    <a:pt x="14194" y="39332"/>
                    <a:pt x="23008" y="39332"/>
                  </a:cubicBezTo>
                  <a:cubicBezTo>
                    <a:pt x="40860" y="39332"/>
                    <a:pt x="58688" y="21358"/>
                    <a:pt x="4781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4"/>
            <p:cNvSpPr/>
            <p:nvPr/>
          </p:nvSpPr>
          <p:spPr>
            <a:xfrm>
              <a:off x="2801200" y="2508000"/>
              <a:ext cx="1366200" cy="915675"/>
            </a:xfrm>
            <a:custGeom>
              <a:avLst/>
              <a:gdLst/>
              <a:ahLst/>
              <a:cxnLst/>
              <a:rect l="l" t="t" r="r" b="b"/>
              <a:pathLst>
                <a:path w="54648" h="36627" extrusionOk="0">
                  <a:moveTo>
                    <a:pt x="44518" y="0"/>
                  </a:moveTo>
                  <a:cubicBezTo>
                    <a:pt x="43983" y="286"/>
                    <a:pt x="43430" y="553"/>
                    <a:pt x="42877" y="839"/>
                  </a:cubicBezTo>
                  <a:cubicBezTo>
                    <a:pt x="52254" y="19259"/>
                    <a:pt x="36880" y="34751"/>
                    <a:pt x="21489" y="34751"/>
                  </a:cubicBezTo>
                  <a:cubicBezTo>
                    <a:pt x="13891" y="34751"/>
                    <a:pt x="6290" y="30975"/>
                    <a:pt x="1660" y="21911"/>
                  </a:cubicBezTo>
                  <a:cubicBezTo>
                    <a:pt x="1107" y="22197"/>
                    <a:pt x="554" y="22482"/>
                    <a:pt x="1" y="22750"/>
                  </a:cubicBezTo>
                  <a:cubicBezTo>
                    <a:pt x="5002" y="32546"/>
                    <a:pt x="13214" y="36626"/>
                    <a:pt x="21422" y="36626"/>
                  </a:cubicBezTo>
                  <a:cubicBezTo>
                    <a:pt x="38044" y="36626"/>
                    <a:pt x="54648" y="19889"/>
                    <a:pt x="44518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4"/>
            <p:cNvSpPr/>
            <p:nvPr/>
          </p:nvSpPr>
          <p:spPr>
            <a:xfrm>
              <a:off x="2842700" y="2528950"/>
              <a:ext cx="1264850" cy="847850"/>
            </a:xfrm>
            <a:custGeom>
              <a:avLst/>
              <a:gdLst/>
              <a:ahLst/>
              <a:cxnLst/>
              <a:rect l="l" t="t" r="r" b="b"/>
              <a:pathLst>
                <a:path w="50594" h="33914" extrusionOk="0">
                  <a:moveTo>
                    <a:pt x="41217" y="1"/>
                  </a:moveTo>
                  <a:lnTo>
                    <a:pt x="41217" y="1"/>
                  </a:lnTo>
                  <a:cubicBezTo>
                    <a:pt x="40664" y="269"/>
                    <a:pt x="40110" y="554"/>
                    <a:pt x="39557" y="840"/>
                  </a:cubicBezTo>
                  <a:cubicBezTo>
                    <a:pt x="48194" y="17791"/>
                    <a:pt x="34053" y="32046"/>
                    <a:pt x="19892" y="32046"/>
                  </a:cubicBezTo>
                  <a:cubicBezTo>
                    <a:pt x="12901" y="32046"/>
                    <a:pt x="5905" y="28573"/>
                    <a:pt x="1642" y="20234"/>
                  </a:cubicBezTo>
                  <a:cubicBezTo>
                    <a:pt x="1089" y="20520"/>
                    <a:pt x="553" y="20805"/>
                    <a:pt x="0" y="21073"/>
                  </a:cubicBezTo>
                  <a:cubicBezTo>
                    <a:pt x="4630" y="30137"/>
                    <a:pt x="12231" y="33913"/>
                    <a:pt x="19829" y="33913"/>
                  </a:cubicBezTo>
                  <a:cubicBezTo>
                    <a:pt x="35220" y="33913"/>
                    <a:pt x="50594" y="18421"/>
                    <a:pt x="41217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4"/>
            <p:cNvSpPr/>
            <p:nvPr/>
          </p:nvSpPr>
          <p:spPr>
            <a:xfrm>
              <a:off x="2883725" y="2549925"/>
              <a:ext cx="1163850" cy="780200"/>
            </a:xfrm>
            <a:custGeom>
              <a:avLst/>
              <a:gdLst/>
              <a:ahLst/>
              <a:cxnLst/>
              <a:rect l="l" t="t" r="r" b="b"/>
              <a:pathLst>
                <a:path w="46554" h="31208" extrusionOk="0">
                  <a:moveTo>
                    <a:pt x="37916" y="1"/>
                  </a:moveTo>
                  <a:lnTo>
                    <a:pt x="37916" y="1"/>
                  </a:lnTo>
                  <a:cubicBezTo>
                    <a:pt x="37381" y="268"/>
                    <a:pt x="36828" y="554"/>
                    <a:pt x="36275" y="839"/>
                  </a:cubicBezTo>
                  <a:cubicBezTo>
                    <a:pt x="44159" y="16322"/>
                    <a:pt x="31240" y="29340"/>
                    <a:pt x="18305" y="29340"/>
                  </a:cubicBezTo>
                  <a:cubicBezTo>
                    <a:pt x="11921" y="29340"/>
                    <a:pt x="5534" y="26169"/>
                    <a:pt x="1642" y="18557"/>
                  </a:cubicBezTo>
                  <a:cubicBezTo>
                    <a:pt x="1107" y="18842"/>
                    <a:pt x="554" y="19128"/>
                    <a:pt x="1" y="19395"/>
                  </a:cubicBezTo>
                  <a:cubicBezTo>
                    <a:pt x="4264" y="27734"/>
                    <a:pt x="11260" y="31207"/>
                    <a:pt x="18251" y="31207"/>
                  </a:cubicBezTo>
                  <a:cubicBezTo>
                    <a:pt x="32412" y="31207"/>
                    <a:pt x="46553" y="16952"/>
                    <a:pt x="37916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4"/>
          <p:cNvGrpSpPr/>
          <p:nvPr/>
        </p:nvGrpSpPr>
        <p:grpSpPr>
          <a:xfrm flipH="1">
            <a:off x="8057030" y="3839250"/>
            <a:ext cx="1107420" cy="841811"/>
            <a:chOff x="0" y="3839250"/>
            <a:chExt cx="1107420" cy="841811"/>
          </a:xfrm>
        </p:grpSpPr>
        <p:sp>
          <p:nvSpPr>
            <p:cNvPr id="512" name="Google Shape;512;p14"/>
            <p:cNvSpPr/>
            <p:nvPr/>
          </p:nvSpPr>
          <p:spPr>
            <a:xfrm>
              <a:off x="0" y="3839250"/>
              <a:ext cx="1107420" cy="841811"/>
            </a:xfrm>
            <a:custGeom>
              <a:avLst/>
              <a:gdLst/>
              <a:ahLst/>
              <a:cxnLst/>
              <a:rect l="l" t="t" r="r" b="b"/>
              <a:pathLst>
                <a:path w="24445" h="18582" extrusionOk="0">
                  <a:moveTo>
                    <a:pt x="10960" y="1"/>
                  </a:moveTo>
                  <a:cubicBezTo>
                    <a:pt x="10664" y="1"/>
                    <a:pt x="10365" y="21"/>
                    <a:pt x="10064" y="62"/>
                  </a:cubicBezTo>
                  <a:cubicBezTo>
                    <a:pt x="8404" y="293"/>
                    <a:pt x="6995" y="1114"/>
                    <a:pt x="5978" y="2274"/>
                  </a:cubicBezTo>
                  <a:cubicBezTo>
                    <a:pt x="5327" y="1530"/>
                    <a:pt x="4367" y="1083"/>
                    <a:pt x="3343" y="1083"/>
                  </a:cubicBezTo>
                  <a:cubicBezTo>
                    <a:pt x="3188" y="1083"/>
                    <a:pt x="3031" y="1093"/>
                    <a:pt x="2873" y="1114"/>
                  </a:cubicBezTo>
                  <a:cubicBezTo>
                    <a:pt x="1499" y="1310"/>
                    <a:pt x="411" y="2274"/>
                    <a:pt x="0" y="3505"/>
                  </a:cubicBezTo>
                  <a:lnTo>
                    <a:pt x="0" y="14800"/>
                  </a:lnTo>
                  <a:cubicBezTo>
                    <a:pt x="541" y="15006"/>
                    <a:pt x="1129" y="15119"/>
                    <a:pt x="1729" y="15119"/>
                  </a:cubicBezTo>
                  <a:cubicBezTo>
                    <a:pt x="1961" y="15119"/>
                    <a:pt x="2194" y="15102"/>
                    <a:pt x="2427" y="15067"/>
                  </a:cubicBezTo>
                  <a:lnTo>
                    <a:pt x="2445" y="15067"/>
                  </a:lnTo>
                  <a:cubicBezTo>
                    <a:pt x="3393" y="17171"/>
                    <a:pt x="5512" y="18582"/>
                    <a:pt x="7865" y="18582"/>
                  </a:cubicBezTo>
                  <a:cubicBezTo>
                    <a:pt x="8125" y="18582"/>
                    <a:pt x="8389" y="18564"/>
                    <a:pt x="8654" y="18529"/>
                  </a:cubicBezTo>
                  <a:cubicBezTo>
                    <a:pt x="10260" y="18297"/>
                    <a:pt x="11634" y="17440"/>
                    <a:pt x="12544" y="16245"/>
                  </a:cubicBezTo>
                  <a:cubicBezTo>
                    <a:pt x="13142" y="16904"/>
                    <a:pt x="14004" y="17313"/>
                    <a:pt x="14925" y="17313"/>
                  </a:cubicBezTo>
                  <a:cubicBezTo>
                    <a:pt x="15076" y="17313"/>
                    <a:pt x="15228" y="17302"/>
                    <a:pt x="15381" y="17280"/>
                  </a:cubicBezTo>
                  <a:cubicBezTo>
                    <a:pt x="16451" y="17137"/>
                    <a:pt x="17326" y="16477"/>
                    <a:pt x="17807" y="15585"/>
                  </a:cubicBezTo>
                  <a:cubicBezTo>
                    <a:pt x="17987" y="15607"/>
                    <a:pt x="18169" y="15617"/>
                    <a:pt x="18354" y="15617"/>
                  </a:cubicBezTo>
                  <a:cubicBezTo>
                    <a:pt x="18609" y="15617"/>
                    <a:pt x="18869" y="15598"/>
                    <a:pt x="19128" y="15567"/>
                  </a:cubicBezTo>
                  <a:cubicBezTo>
                    <a:pt x="22250" y="15139"/>
                    <a:pt x="24445" y="12248"/>
                    <a:pt x="24017" y="9108"/>
                  </a:cubicBezTo>
                  <a:cubicBezTo>
                    <a:pt x="23678" y="6628"/>
                    <a:pt x="21804" y="4736"/>
                    <a:pt x="19485" y="4272"/>
                  </a:cubicBezTo>
                  <a:cubicBezTo>
                    <a:pt x="19485" y="4237"/>
                    <a:pt x="19467" y="4201"/>
                    <a:pt x="19467" y="4147"/>
                  </a:cubicBezTo>
                  <a:cubicBezTo>
                    <a:pt x="19352" y="3261"/>
                    <a:pt x="18587" y="2616"/>
                    <a:pt x="17701" y="2616"/>
                  </a:cubicBezTo>
                  <a:cubicBezTo>
                    <a:pt x="17625" y="2616"/>
                    <a:pt x="17547" y="2621"/>
                    <a:pt x="17468" y="2631"/>
                  </a:cubicBezTo>
                  <a:cubicBezTo>
                    <a:pt x="17112" y="2684"/>
                    <a:pt x="16790" y="2845"/>
                    <a:pt x="16541" y="3059"/>
                  </a:cubicBezTo>
                  <a:cubicBezTo>
                    <a:pt x="15339" y="1194"/>
                    <a:pt x="13256" y="1"/>
                    <a:pt x="10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4"/>
            <p:cNvSpPr/>
            <p:nvPr/>
          </p:nvSpPr>
          <p:spPr>
            <a:xfrm>
              <a:off x="92144" y="4037174"/>
              <a:ext cx="362148" cy="135500"/>
            </a:xfrm>
            <a:custGeom>
              <a:avLst/>
              <a:gdLst/>
              <a:ahLst/>
              <a:cxnLst/>
              <a:rect l="l" t="t" r="r" b="b"/>
              <a:pathLst>
                <a:path w="7994" h="2991" extrusionOk="0">
                  <a:moveTo>
                    <a:pt x="3543" y="1"/>
                  </a:moveTo>
                  <a:cubicBezTo>
                    <a:pt x="2988" y="1"/>
                    <a:pt x="2433" y="88"/>
                    <a:pt x="1910" y="278"/>
                  </a:cubicBezTo>
                  <a:cubicBezTo>
                    <a:pt x="1142" y="564"/>
                    <a:pt x="447" y="1027"/>
                    <a:pt x="0" y="1688"/>
                  </a:cubicBezTo>
                  <a:cubicBezTo>
                    <a:pt x="786" y="1509"/>
                    <a:pt x="1464" y="1384"/>
                    <a:pt x="2159" y="1349"/>
                  </a:cubicBezTo>
                  <a:cubicBezTo>
                    <a:pt x="2377" y="1331"/>
                    <a:pt x="2592" y="1323"/>
                    <a:pt x="2806" y="1323"/>
                  </a:cubicBezTo>
                  <a:cubicBezTo>
                    <a:pt x="3259" y="1323"/>
                    <a:pt x="3704" y="1359"/>
                    <a:pt x="4140" y="1420"/>
                  </a:cubicBezTo>
                  <a:cubicBezTo>
                    <a:pt x="4800" y="1527"/>
                    <a:pt x="5425" y="1705"/>
                    <a:pt x="6067" y="1973"/>
                  </a:cubicBezTo>
                  <a:cubicBezTo>
                    <a:pt x="6138" y="2009"/>
                    <a:pt x="6228" y="2027"/>
                    <a:pt x="6299" y="2080"/>
                  </a:cubicBezTo>
                  <a:cubicBezTo>
                    <a:pt x="6370" y="2116"/>
                    <a:pt x="6460" y="2152"/>
                    <a:pt x="6531" y="2187"/>
                  </a:cubicBezTo>
                  <a:cubicBezTo>
                    <a:pt x="6691" y="2259"/>
                    <a:pt x="6852" y="2330"/>
                    <a:pt x="7013" y="2419"/>
                  </a:cubicBezTo>
                  <a:cubicBezTo>
                    <a:pt x="7334" y="2598"/>
                    <a:pt x="7655" y="2776"/>
                    <a:pt x="7994" y="2990"/>
                  </a:cubicBezTo>
                  <a:cubicBezTo>
                    <a:pt x="7887" y="2598"/>
                    <a:pt x="7691" y="2241"/>
                    <a:pt x="7459" y="1920"/>
                  </a:cubicBezTo>
                  <a:cubicBezTo>
                    <a:pt x="7352" y="1759"/>
                    <a:pt x="7227" y="1598"/>
                    <a:pt x="7066" y="1456"/>
                  </a:cubicBezTo>
                  <a:cubicBezTo>
                    <a:pt x="6923" y="1313"/>
                    <a:pt x="6781" y="1170"/>
                    <a:pt x="6620" y="1045"/>
                  </a:cubicBezTo>
                  <a:cubicBezTo>
                    <a:pt x="5978" y="546"/>
                    <a:pt x="5193" y="189"/>
                    <a:pt x="4372" y="64"/>
                  </a:cubicBezTo>
                  <a:cubicBezTo>
                    <a:pt x="4098" y="22"/>
                    <a:pt x="3821" y="1"/>
                    <a:pt x="3543" y="1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4"/>
            <p:cNvSpPr/>
            <p:nvPr/>
          </p:nvSpPr>
          <p:spPr>
            <a:xfrm>
              <a:off x="433267" y="4013300"/>
              <a:ext cx="365365" cy="183611"/>
            </a:xfrm>
            <a:custGeom>
              <a:avLst/>
              <a:gdLst/>
              <a:ahLst/>
              <a:cxnLst/>
              <a:rect l="l" t="t" r="r" b="b"/>
              <a:pathLst>
                <a:path w="8065" h="4053" extrusionOk="0">
                  <a:moveTo>
                    <a:pt x="5051" y="0"/>
                  </a:moveTo>
                  <a:cubicBezTo>
                    <a:pt x="4370" y="0"/>
                    <a:pt x="3679" y="131"/>
                    <a:pt x="3051" y="377"/>
                  </a:cubicBezTo>
                  <a:cubicBezTo>
                    <a:pt x="2213" y="698"/>
                    <a:pt x="1481" y="1198"/>
                    <a:pt x="928" y="1840"/>
                  </a:cubicBezTo>
                  <a:cubicBezTo>
                    <a:pt x="393" y="2482"/>
                    <a:pt x="36" y="3250"/>
                    <a:pt x="0" y="4052"/>
                  </a:cubicBezTo>
                  <a:cubicBezTo>
                    <a:pt x="607" y="3499"/>
                    <a:pt x="1178" y="3018"/>
                    <a:pt x="1767" y="2625"/>
                  </a:cubicBezTo>
                  <a:cubicBezTo>
                    <a:pt x="2355" y="2215"/>
                    <a:pt x="2998" y="1911"/>
                    <a:pt x="3640" y="1662"/>
                  </a:cubicBezTo>
                  <a:cubicBezTo>
                    <a:pt x="4300" y="1394"/>
                    <a:pt x="4978" y="1233"/>
                    <a:pt x="5710" y="1108"/>
                  </a:cubicBezTo>
                  <a:cubicBezTo>
                    <a:pt x="5799" y="1108"/>
                    <a:pt x="5888" y="1091"/>
                    <a:pt x="5977" y="1073"/>
                  </a:cubicBezTo>
                  <a:cubicBezTo>
                    <a:pt x="6084" y="1073"/>
                    <a:pt x="6174" y="1055"/>
                    <a:pt x="6263" y="1055"/>
                  </a:cubicBezTo>
                  <a:cubicBezTo>
                    <a:pt x="6459" y="1019"/>
                    <a:pt x="6655" y="1001"/>
                    <a:pt x="6834" y="1001"/>
                  </a:cubicBezTo>
                  <a:cubicBezTo>
                    <a:pt x="7226" y="983"/>
                    <a:pt x="7637" y="983"/>
                    <a:pt x="8065" y="966"/>
                  </a:cubicBezTo>
                  <a:cubicBezTo>
                    <a:pt x="7744" y="698"/>
                    <a:pt x="7369" y="484"/>
                    <a:pt x="6959" y="341"/>
                  </a:cubicBezTo>
                  <a:cubicBezTo>
                    <a:pt x="6762" y="252"/>
                    <a:pt x="6548" y="181"/>
                    <a:pt x="6334" y="145"/>
                  </a:cubicBezTo>
                  <a:cubicBezTo>
                    <a:pt x="6120" y="91"/>
                    <a:pt x="5906" y="56"/>
                    <a:pt x="5674" y="38"/>
                  </a:cubicBezTo>
                  <a:cubicBezTo>
                    <a:pt x="5469" y="13"/>
                    <a:pt x="5260" y="0"/>
                    <a:pt x="5051" y="0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14"/>
          <p:cNvGrpSpPr/>
          <p:nvPr/>
        </p:nvGrpSpPr>
        <p:grpSpPr>
          <a:xfrm flipH="1">
            <a:off x="370126" y="277875"/>
            <a:ext cx="8366279" cy="4593561"/>
            <a:chOff x="428044" y="277875"/>
            <a:chExt cx="8366279" cy="4593561"/>
          </a:xfrm>
        </p:grpSpPr>
        <p:sp>
          <p:nvSpPr>
            <p:cNvPr id="516" name="Google Shape;516;p14"/>
            <p:cNvSpPr/>
            <p:nvPr/>
          </p:nvSpPr>
          <p:spPr>
            <a:xfrm>
              <a:off x="1300599" y="3424511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4"/>
            <p:cNvSpPr/>
            <p:nvPr/>
          </p:nvSpPr>
          <p:spPr>
            <a:xfrm>
              <a:off x="1984457" y="354074"/>
              <a:ext cx="175413" cy="175413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0" y="1856"/>
                  </a:cubicBezTo>
                  <a:cubicBezTo>
                    <a:pt x="1410" y="1856"/>
                    <a:pt x="1856" y="2320"/>
                    <a:pt x="1856" y="3730"/>
                  </a:cubicBezTo>
                  <a:cubicBezTo>
                    <a:pt x="1856" y="2320"/>
                    <a:pt x="2320" y="1856"/>
                    <a:pt x="3729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4"/>
            <p:cNvSpPr/>
            <p:nvPr/>
          </p:nvSpPr>
          <p:spPr>
            <a:xfrm>
              <a:off x="8363975" y="3361616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68" y="1"/>
                  </a:moveTo>
                  <a:cubicBezTo>
                    <a:pt x="1268" y="964"/>
                    <a:pt x="964" y="1286"/>
                    <a:pt x="1" y="1286"/>
                  </a:cubicBezTo>
                  <a:cubicBezTo>
                    <a:pt x="964" y="1286"/>
                    <a:pt x="1268" y="1589"/>
                    <a:pt x="1268" y="2552"/>
                  </a:cubicBezTo>
                  <a:cubicBezTo>
                    <a:pt x="1268" y="1589"/>
                    <a:pt x="1589" y="1286"/>
                    <a:pt x="2552" y="1286"/>
                  </a:cubicBezTo>
                  <a:cubicBezTo>
                    <a:pt x="1589" y="1286"/>
                    <a:pt x="1268" y="964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4"/>
            <p:cNvSpPr/>
            <p:nvPr/>
          </p:nvSpPr>
          <p:spPr>
            <a:xfrm>
              <a:off x="8747296" y="2202644"/>
              <a:ext cx="47027" cy="4618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07"/>
                    <a:pt x="500" y="982"/>
                  </a:cubicBezTo>
                  <a:cubicBezTo>
                    <a:pt x="500" y="607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4"/>
            <p:cNvSpPr/>
            <p:nvPr/>
          </p:nvSpPr>
          <p:spPr>
            <a:xfrm>
              <a:off x="1232645" y="1821289"/>
              <a:ext cx="46181" cy="47028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999"/>
                  </a:cubicBezTo>
                  <a:cubicBezTo>
                    <a:pt x="500" y="625"/>
                    <a:pt x="607" y="500"/>
                    <a:pt x="981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4"/>
            <p:cNvSpPr/>
            <p:nvPr/>
          </p:nvSpPr>
          <p:spPr>
            <a:xfrm>
              <a:off x="756492" y="790548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4"/>
            <p:cNvSpPr/>
            <p:nvPr/>
          </p:nvSpPr>
          <p:spPr>
            <a:xfrm>
              <a:off x="7321621" y="1315838"/>
              <a:ext cx="46228" cy="46181"/>
            </a:xfrm>
            <a:custGeom>
              <a:avLst/>
              <a:gdLst/>
              <a:ahLst/>
              <a:cxnLst/>
              <a:rect l="l" t="t" r="r" b="b"/>
              <a:pathLst>
                <a:path w="983" h="982" extrusionOk="0">
                  <a:moveTo>
                    <a:pt x="483" y="1"/>
                  </a:moveTo>
                  <a:cubicBezTo>
                    <a:pt x="483" y="375"/>
                    <a:pt x="376" y="482"/>
                    <a:pt x="1" y="482"/>
                  </a:cubicBezTo>
                  <a:cubicBezTo>
                    <a:pt x="376" y="482"/>
                    <a:pt x="483" y="607"/>
                    <a:pt x="483" y="982"/>
                  </a:cubicBezTo>
                  <a:cubicBezTo>
                    <a:pt x="483" y="607"/>
                    <a:pt x="608" y="482"/>
                    <a:pt x="982" y="482"/>
                  </a:cubicBezTo>
                  <a:cubicBezTo>
                    <a:pt x="608" y="482"/>
                    <a:pt x="483" y="375"/>
                    <a:pt x="4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4"/>
            <p:cNvSpPr/>
            <p:nvPr/>
          </p:nvSpPr>
          <p:spPr>
            <a:xfrm>
              <a:off x="5025405" y="277875"/>
              <a:ext cx="47028" cy="47028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1"/>
                  </a:moveTo>
                  <a:cubicBezTo>
                    <a:pt x="500" y="375"/>
                    <a:pt x="376" y="500"/>
                    <a:pt x="1" y="500"/>
                  </a:cubicBezTo>
                  <a:cubicBezTo>
                    <a:pt x="376" y="500"/>
                    <a:pt x="500" y="607"/>
                    <a:pt x="500" y="1000"/>
                  </a:cubicBezTo>
                  <a:cubicBezTo>
                    <a:pt x="500" y="607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4"/>
            <p:cNvSpPr/>
            <p:nvPr/>
          </p:nvSpPr>
          <p:spPr>
            <a:xfrm>
              <a:off x="8205575" y="1545559"/>
              <a:ext cx="78113" cy="77219"/>
            </a:xfrm>
            <a:custGeom>
              <a:avLst/>
              <a:gdLst/>
              <a:ahLst/>
              <a:cxnLst/>
              <a:rect l="l" t="t" r="r" b="b"/>
              <a:pathLst>
                <a:path w="1661" h="1642" extrusionOk="0">
                  <a:moveTo>
                    <a:pt x="821" y="0"/>
                  </a:moveTo>
                  <a:cubicBezTo>
                    <a:pt x="821" y="625"/>
                    <a:pt x="625" y="821"/>
                    <a:pt x="1" y="821"/>
                  </a:cubicBezTo>
                  <a:cubicBezTo>
                    <a:pt x="625" y="821"/>
                    <a:pt x="821" y="1017"/>
                    <a:pt x="821" y="1642"/>
                  </a:cubicBezTo>
                  <a:cubicBezTo>
                    <a:pt x="821" y="1017"/>
                    <a:pt x="1036" y="821"/>
                    <a:pt x="1660" y="821"/>
                  </a:cubicBezTo>
                  <a:cubicBezTo>
                    <a:pt x="1036" y="821"/>
                    <a:pt x="821" y="625"/>
                    <a:pt x="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4"/>
            <p:cNvSpPr/>
            <p:nvPr/>
          </p:nvSpPr>
          <p:spPr>
            <a:xfrm>
              <a:off x="428044" y="2779639"/>
              <a:ext cx="78066" cy="77266"/>
            </a:xfrm>
            <a:custGeom>
              <a:avLst/>
              <a:gdLst/>
              <a:ahLst/>
              <a:cxnLst/>
              <a:rect l="l" t="t" r="r" b="b"/>
              <a:pathLst>
                <a:path w="1660" h="1643" extrusionOk="0">
                  <a:moveTo>
                    <a:pt x="839" y="1"/>
                  </a:moveTo>
                  <a:cubicBezTo>
                    <a:pt x="839" y="625"/>
                    <a:pt x="625" y="821"/>
                    <a:pt x="0" y="821"/>
                  </a:cubicBezTo>
                  <a:cubicBezTo>
                    <a:pt x="625" y="821"/>
                    <a:pt x="839" y="1018"/>
                    <a:pt x="839" y="1642"/>
                  </a:cubicBezTo>
                  <a:cubicBezTo>
                    <a:pt x="839" y="1018"/>
                    <a:pt x="1035" y="821"/>
                    <a:pt x="1659" y="821"/>
                  </a:cubicBezTo>
                  <a:cubicBezTo>
                    <a:pt x="1035" y="821"/>
                    <a:pt x="839" y="625"/>
                    <a:pt x="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4"/>
            <p:cNvSpPr/>
            <p:nvPr/>
          </p:nvSpPr>
          <p:spPr>
            <a:xfrm>
              <a:off x="7868247" y="4428520"/>
              <a:ext cx="78066" cy="78066"/>
            </a:xfrm>
            <a:custGeom>
              <a:avLst/>
              <a:gdLst/>
              <a:ahLst/>
              <a:cxnLst/>
              <a:rect l="l" t="t" r="r" b="b"/>
              <a:pathLst>
                <a:path w="1660" h="1660" extrusionOk="0">
                  <a:moveTo>
                    <a:pt x="821" y="1"/>
                  </a:moveTo>
                  <a:cubicBezTo>
                    <a:pt x="821" y="643"/>
                    <a:pt x="625" y="839"/>
                    <a:pt x="1" y="839"/>
                  </a:cubicBezTo>
                  <a:cubicBezTo>
                    <a:pt x="625" y="839"/>
                    <a:pt x="821" y="1036"/>
                    <a:pt x="821" y="1660"/>
                  </a:cubicBezTo>
                  <a:cubicBezTo>
                    <a:pt x="821" y="1036"/>
                    <a:pt x="1036" y="839"/>
                    <a:pt x="1660" y="839"/>
                  </a:cubicBezTo>
                  <a:cubicBezTo>
                    <a:pt x="1036" y="839"/>
                    <a:pt x="821" y="643"/>
                    <a:pt x="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4"/>
            <p:cNvSpPr/>
            <p:nvPr/>
          </p:nvSpPr>
          <p:spPr>
            <a:xfrm>
              <a:off x="3187051" y="4270107"/>
              <a:ext cx="149396" cy="149396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1" y="1856"/>
                  </a:cubicBezTo>
                  <a:cubicBezTo>
                    <a:pt x="1410" y="1856"/>
                    <a:pt x="1856" y="2302"/>
                    <a:pt x="1856" y="3730"/>
                  </a:cubicBezTo>
                  <a:cubicBezTo>
                    <a:pt x="1856" y="2302"/>
                    <a:pt x="2320" y="1856"/>
                    <a:pt x="3730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4"/>
            <p:cNvSpPr/>
            <p:nvPr/>
          </p:nvSpPr>
          <p:spPr>
            <a:xfrm>
              <a:off x="7009796" y="4167840"/>
              <a:ext cx="101533" cy="102254"/>
            </a:xfrm>
            <a:custGeom>
              <a:avLst/>
              <a:gdLst/>
              <a:ahLst/>
              <a:cxnLst/>
              <a:rect l="l" t="t" r="r" b="b"/>
              <a:pathLst>
                <a:path w="2535" h="2553" extrusionOk="0">
                  <a:moveTo>
                    <a:pt x="1267" y="1"/>
                  </a:moveTo>
                  <a:cubicBezTo>
                    <a:pt x="1267" y="964"/>
                    <a:pt x="964" y="1268"/>
                    <a:pt x="0" y="1268"/>
                  </a:cubicBezTo>
                  <a:cubicBezTo>
                    <a:pt x="964" y="1268"/>
                    <a:pt x="1267" y="1589"/>
                    <a:pt x="1267" y="2552"/>
                  </a:cubicBezTo>
                  <a:cubicBezTo>
                    <a:pt x="1267" y="1589"/>
                    <a:pt x="1571" y="1268"/>
                    <a:pt x="2534" y="1268"/>
                  </a:cubicBezTo>
                  <a:cubicBezTo>
                    <a:pt x="1571" y="1268"/>
                    <a:pt x="1267" y="964"/>
                    <a:pt x="1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4"/>
            <p:cNvSpPr/>
            <p:nvPr/>
          </p:nvSpPr>
          <p:spPr>
            <a:xfrm>
              <a:off x="2200548" y="4769943"/>
              <a:ext cx="102254" cy="101493"/>
            </a:xfrm>
            <a:custGeom>
              <a:avLst/>
              <a:gdLst/>
              <a:ahLst/>
              <a:cxnLst/>
              <a:rect l="l" t="t" r="r" b="b"/>
              <a:pathLst>
                <a:path w="2553" h="2534" extrusionOk="0">
                  <a:moveTo>
                    <a:pt x="1267" y="0"/>
                  </a:moveTo>
                  <a:cubicBezTo>
                    <a:pt x="1267" y="964"/>
                    <a:pt x="964" y="1267"/>
                    <a:pt x="1" y="1267"/>
                  </a:cubicBezTo>
                  <a:cubicBezTo>
                    <a:pt x="964" y="1267"/>
                    <a:pt x="1267" y="1570"/>
                    <a:pt x="1267" y="2534"/>
                  </a:cubicBezTo>
                  <a:cubicBezTo>
                    <a:pt x="1267" y="1570"/>
                    <a:pt x="1589" y="1267"/>
                    <a:pt x="2552" y="1267"/>
                  </a:cubicBezTo>
                  <a:cubicBezTo>
                    <a:pt x="1589" y="1267"/>
                    <a:pt x="1267" y="964"/>
                    <a:pt x="12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4"/>
            <p:cNvSpPr/>
            <p:nvPr/>
          </p:nvSpPr>
          <p:spPr>
            <a:xfrm>
              <a:off x="5927340" y="488893"/>
              <a:ext cx="102254" cy="102214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86" y="0"/>
                  </a:moveTo>
                  <a:cubicBezTo>
                    <a:pt x="1286" y="964"/>
                    <a:pt x="982" y="1267"/>
                    <a:pt x="1" y="1267"/>
                  </a:cubicBezTo>
                  <a:cubicBezTo>
                    <a:pt x="982" y="1267"/>
                    <a:pt x="1286" y="1570"/>
                    <a:pt x="1286" y="2552"/>
                  </a:cubicBezTo>
                  <a:cubicBezTo>
                    <a:pt x="1286" y="1570"/>
                    <a:pt x="1589" y="1267"/>
                    <a:pt x="2552" y="1267"/>
                  </a:cubicBezTo>
                  <a:cubicBezTo>
                    <a:pt x="1589" y="1267"/>
                    <a:pt x="1286" y="964"/>
                    <a:pt x="1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4"/>
            <p:cNvSpPr/>
            <p:nvPr/>
          </p:nvSpPr>
          <p:spPr>
            <a:xfrm>
              <a:off x="713175" y="4344607"/>
              <a:ext cx="40052" cy="40053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1000"/>
                  </a:cubicBezTo>
                  <a:cubicBezTo>
                    <a:pt x="500" y="625"/>
                    <a:pt x="607" y="500"/>
                    <a:pt x="1000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4"/>
            <p:cNvSpPr/>
            <p:nvPr/>
          </p:nvSpPr>
          <p:spPr>
            <a:xfrm>
              <a:off x="1420648" y="4380333"/>
              <a:ext cx="40052" cy="39332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1"/>
                  </a:moveTo>
                  <a:cubicBezTo>
                    <a:pt x="500" y="375"/>
                    <a:pt x="375" y="482"/>
                    <a:pt x="1" y="482"/>
                  </a:cubicBezTo>
                  <a:cubicBezTo>
                    <a:pt x="375" y="482"/>
                    <a:pt x="500" y="607"/>
                    <a:pt x="500" y="982"/>
                  </a:cubicBezTo>
                  <a:cubicBezTo>
                    <a:pt x="500" y="607"/>
                    <a:pt x="625" y="482"/>
                    <a:pt x="1000" y="482"/>
                  </a:cubicBezTo>
                  <a:cubicBezTo>
                    <a:pt x="625" y="482"/>
                    <a:pt x="500" y="375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4"/>
            <p:cNvSpPr/>
            <p:nvPr/>
          </p:nvSpPr>
          <p:spPr>
            <a:xfrm>
              <a:off x="4836634" y="4729888"/>
              <a:ext cx="40093" cy="40053"/>
            </a:xfrm>
            <a:custGeom>
              <a:avLst/>
              <a:gdLst/>
              <a:ahLst/>
              <a:cxnLst/>
              <a:rect l="l" t="t" r="r" b="b"/>
              <a:pathLst>
                <a:path w="1001" h="1000" extrusionOk="0">
                  <a:moveTo>
                    <a:pt x="500" y="0"/>
                  </a:moveTo>
                  <a:cubicBezTo>
                    <a:pt x="500" y="375"/>
                    <a:pt x="376" y="500"/>
                    <a:pt x="1" y="500"/>
                  </a:cubicBezTo>
                  <a:cubicBezTo>
                    <a:pt x="376" y="500"/>
                    <a:pt x="500" y="625"/>
                    <a:pt x="500" y="999"/>
                  </a:cubicBezTo>
                  <a:cubicBezTo>
                    <a:pt x="500" y="625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" name="Google Shape;534;p14"/>
          <p:cNvSpPr txBox="1">
            <a:spLocks noGrp="1"/>
          </p:cNvSpPr>
          <p:nvPr>
            <p:ph type="title"/>
          </p:nvPr>
        </p:nvSpPr>
        <p:spPr>
          <a:xfrm>
            <a:off x="1458125" y="3077913"/>
            <a:ext cx="6227700" cy="53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5" name="Google Shape;535;p14"/>
          <p:cNvSpPr txBox="1">
            <a:spLocks noGrp="1"/>
          </p:cNvSpPr>
          <p:nvPr>
            <p:ph type="subTitle" idx="1"/>
          </p:nvPr>
        </p:nvSpPr>
        <p:spPr>
          <a:xfrm>
            <a:off x="1458125" y="1533688"/>
            <a:ext cx="6227700" cy="154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89" name="Google Shape;1089;p29"/>
          <p:cNvGrpSpPr/>
          <p:nvPr/>
        </p:nvGrpSpPr>
        <p:grpSpPr>
          <a:xfrm>
            <a:off x="-468211" y="-420131"/>
            <a:ext cx="1704343" cy="1437858"/>
            <a:chOff x="1111500" y="1114050"/>
            <a:chExt cx="747650" cy="630750"/>
          </a:xfrm>
        </p:grpSpPr>
        <p:sp>
          <p:nvSpPr>
            <p:cNvPr id="1090" name="Google Shape;1090;p29"/>
            <p:cNvSpPr/>
            <p:nvPr/>
          </p:nvSpPr>
          <p:spPr>
            <a:xfrm>
              <a:off x="1136500" y="1131425"/>
              <a:ext cx="722650" cy="613375"/>
            </a:xfrm>
            <a:custGeom>
              <a:avLst/>
              <a:gdLst/>
              <a:ahLst/>
              <a:cxnLst/>
              <a:rect l="l" t="t" r="r" b="b"/>
              <a:pathLst>
                <a:path w="28906" h="24535" extrusionOk="0">
                  <a:moveTo>
                    <a:pt x="21768" y="1"/>
                  </a:moveTo>
                  <a:cubicBezTo>
                    <a:pt x="21536" y="1232"/>
                    <a:pt x="21233" y="2445"/>
                    <a:pt x="20876" y="3552"/>
                  </a:cubicBezTo>
                  <a:cubicBezTo>
                    <a:pt x="20501" y="4658"/>
                    <a:pt x="20055" y="5693"/>
                    <a:pt x="19538" y="6531"/>
                  </a:cubicBezTo>
                  <a:cubicBezTo>
                    <a:pt x="19270" y="6960"/>
                    <a:pt x="18985" y="7334"/>
                    <a:pt x="18699" y="7655"/>
                  </a:cubicBezTo>
                  <a:cubicBezTo>
                    <a:pt x="18396" y="7994"/>
                    <a:pt x="18057" y="8280"/>
                    <a:pt x="17700" y="8548"/>
                  </a:cubicBezTo>
                  <a:cubicBezTo>
                    <a:pt x="17343" y="8815"/>
                    <a:pt x="16933" y="9047"/>
                    <a:pt x="16469" y="9279"/>
                  </a:cubicBezTo>
                  <a:cubicBezTo>
                    <a:pt x="16005" y="9493"/>
                    <a:pt x="15488" y="9707"/>
                    <a:pt x="14917" y="9921"/>
                  </a:cubicBezTo>
                  <a:cubicBezTo>
                    <a:pt x="13757" y="10332"/>
                    <a:pt x="12401" y="10742"/>
                    <a:pt x="10938" y="11295"/>
                  </a:cubicBezTo>
                  <a:cubicBezTo>
                    <a:pt x="9475" y="11866"/>
                    <a:pt x="7922" y="12598"/>
                    <a:pt x="6495" y="13579"/>
                  </a:cubicBezTo>
                  <a:cubicBezTo>
                    <a:pt x="5085" y="14543"/>
                    <a:pt x="3801" y="15738"/>
                    <a:pt x="2730" y="17023"/>
                  </a:cubicBezTo>
                  <a:cubicBezTo>
                    <a:pt x="2195" y="17647"/>
                    <a:pt x="1695" y="18307"/>
                    <a:pt x="1249" y="18986"/>
                  </a:cubicBezTo>
                  <a:cubicBezTo>
                    <a:pt x="785" y="19646"/>
                    <a:pt x="393" y="20342"/>
                    <a:pt x="0" y="21020"/>
                  </a:cubicBezTo>
                  <a:lnTo>
                    <a:pt x="1053" y="21608"/>
                  </a:lnTo>
                  <a:lnTo>
                    <a:pt x="2123" y="22197"/>
                  </a:lnTo>
                  <a:lnTo>
                    <a:pt x="3176" y="22786"/>
                  </a:lnTo>
                  <a:lnTo>
                    <a:pt x="4247" y="23375"/>
                  </a:lnTo>
                  <a:lnTo>
                    <a:pt x="5299" y="23946"/>
                  </a:lnTo>
                  <a:lnTo>
                    <a:pt x="6370" y="24535"/>
                  </a:lnTo>
                  <a:cubicBezTo>
                    <a:pt x="6655" y="24017"/>
                    <a:pt x="6959" y="23518"/>
                    <a:pt x="7280" y="23036"/>
                  </a:cubicBezTo>
                  <a:cubicBezTo>
                    <a:pt x="7601" y="22572"/>
                    <a:pt x="7940" y="22126"/>
                    <a:pt x="8279" y="21698"/>
                  </a:cubicBezTo>
                  <a:cubicBezTo>
                    <a:pt x="8993" y="20859"/>
                    <a:pt x="9760" y="20163"/>
                    <a:pt x="10616" y="19574"/>
                  </a:cubicBezTo>
                  <a:cubicBezTo>
                    <a:pt x="11473" y="18986"/>
                    <a:pt x="12419" y="18522"/>
                    <a:pt x="13543" y="18093"/>
                  </a:cubicBezTo>
                  <a:cubicBezTo>
                    <a:pt x="14096" y="17879"/>
                    <a:pt x="14702" y="17665"/>
                    <a:pt x="15345" y="17451"/>
                  </a:cubicBezTo>
                  <a:cubicBezTo>
                    <a:pt x="15969" y="17237"/>
                    <a:pt x="16665" y="17023"/>
                    <a:pt x="17379" y="16755"/>
                  </a:cubicBezTo>
                  <a:cubicBezTo>
                    <a:pt x="18110" y="16505"/>
                    <a:pt x="18878" y="16184"/>
                    <a:pt x="19645" y="15810"/>
                  </a:cubicBezTo>
                  <a:cubicBezTo>
                    <a:pt x="20430" y="15435"/>
                    <a:pt x="21233" y="14971"/>
                    <a:pt x="21982" y="14436"/>
                  </a:cubicBezTo>
                  <a:cubicBezTo>
                    <a:pt x="22732" y="13883"/>
                    <a:pt x="23445" y="13240"/>
                    <a:pt x="24070" y="12562"/>
                  </a:cubicBezTo>
                  <a:cubicBezTo>
                    <a:pt x="24694" y="11866"/>
                    <a:pt x="25247" y="11135"/>
                    <a:pt x="25711" y="10385"/>
                  </a:cubicBezTo>
                  <a:cubicBezTo>
                    <a:pt x="26175" y="9618"/>
                    <a:pt x="26568" y="8869"/>
                    <a:pt x="26907" y="8102"/>
                  </a:cubicBezTo>
                  <a:cubicBezTo>
                    <a:pt x="27246" y="7334"/>
                    <a:pt x="27531" y="6585"/>
                    <a:pt x="27781" y="5818"/>
                  </a:cubicBezTo>
                  <a:cubicBezTo>
                    <a:pt x="28281" y="4319"/>
                    <a:pt x="28620" y="2820"/>
                    <a:pt x="28905" y="1357"/>
                  </a:cubicBezTo>
                  <a:lnTo>
                    <a:pt x="27728" y="1125"/>
                  </a:lnTo>
                  <a:lnTo>
                    <a:pt x="26532" y="893"/>
                  </a:lnTo>
                  <a:lnTo>
                    <a:pt x="25337" y="679"/>
                  </a:lnTo>
                  <a:lnTo>
                    <a:pt x="24141" y="447"/>
                  </a:lnTo>
                  <a:lnTo>
                    <a:pt x="22964" y="215"/>
                  </a:lnTo>
                  <a:lnTo>
                    <a:pt x="21768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>
              <a:off x="1244000" y="1142150"/>
              <a:ext cx="590150" cy="585250"/>
            </a:xfrm>
            <a:custGeom>
              <a:avLst/>
              <a:gdLst/>
              <a:ahLst/>
              <a:cxnLst/>
              <a:rect l="l" t="t" r="r" b="b"/>
              <a:pathLst>
                <a:path w="23606" h="23410" extrusionOk="0">
                  <a:moveTo>
                    <a:pt x="22411" y="0"/>
                  </a:moveTo>
                  <a:cubicBezTo>
                    <a:pt x="22143" y="1445"/>
                    <a:pt x="21804" y="2873"/>
                    <a:pt x="21322" y="4318"/>
                  </a:cubicBezTo>
                  <a:cubicBezTo>
                    <a:pt x="21090" y="5050"/>
                    <a:pt x="20805" y="5763"/>
                    <a:pt x="20501" y="6477"/>
                  </a:cubicBezTo>
                  <a:cubicBezTo>
                    <a:pt x="20180" y="7209"/>
                    <a:pt x="19806" y="7922"/>
                    <a:pt x="19377" y="8618"/>
                  </a:cubicBezTo>
                  <a:cubicBezTo>
                    <a:pt x="18949" y="9314"/>
                    <a:pt x="18449" y="9992"/>
                    <a:pt x="17879" y="10617"/>
                  </a:cubicBezTo>
                  <a:cubicBezTo>
                    <a:pt x="17290" y="11241"/>
                    <a:pt x="16647" y="11830"/>
                    <a:pt x="15969" y="12329"/>
                  </a:cubicBezTo>
                  <a:cubicBezTo>
                    <a:pt x="15273" y="12829"/>
                    <a:pt x="14542" y="13257"/>
                    <a:pt x="13810" y="13596"/>
                  </a:cubicBezTo>
                  <a:cubicBezTo>
                    <a:pt x="13097" y="13953"/>
                    <a:pt x="12365" y="14239"/>
                    <a:pt x="11669" y="14488"/>
                  </a:cubicBezTo>
                  <a:cubicBezTo>
                    <a:pt x="10278" y="14988"/>
                    <a:pt x="8975" y="15381"/>
                    <a:pt x="7797" y="15827"/>
                  </a:cubicBezTo>
                  <a:cubicBezTo>
                    <a:pt x="6638" y="16291"/>
                    <a:pt x="5567" y="16790"/>
                    <a:pt x="4621" y="17450"/>
                  </a:cubicBezTo>
                  <a:cubicBezTo>
                    <a:pt x="3676" y="18110"/>
                    <a:pt x="2819" y="18878"/>
                    <a:pt x="2052" y="19806"/>
                  </a:cubicBezTo>
                  <a:cubicBezTo>
                    <a:pt x="1677" y="20252"/>
                    <a:pt x="1321" y="20733"/>
                    <a:pt x="964" y="21251"/>
                  </a:cubicBezTo>
                  <a:cubicBezTo>
                    <a:pt x="625" y="21750"/>
                    <a:pt x="303" y="22286"/>
                    <a:pt x="0" y="22821"/>
                  </a:cubicBezTo>
                  <a:lnTo>
                    <a:pt x="1071" y="23410"/>
                  </a:lnTo>
                  <a:cubicBezTo>
                    <a:pt x="1356" y="22892"/>
                    <a:pt x="1660" y="22393"/>
                    <a:pt x="1981" y="21929"/>
                  </a:cubicBezTo>
                  <a:cubicBezTo>
                    <a:pt x="2302" y="21447"/>
                    <a:pt x="2623" y="21001"/>
                    <a:pt x="2980" y="20573"/>
                  </a:cubicBezTo>
                  <a:cubicBezTo>
                    <a:pt x="3694" y="19734"/>
                    <a:pt x="4461" y="19038"/>
                    <a:pt x="5317" y="18449"/>
                  </a:cubicBezTo>
                  <a:cubicBezTo>
                    <a:pt x="6156" y="17861"/>
                    <a:pt x="7119" y="17397"/>
                    <a:pt x="8243" y="16969"/>
                  </a:cubicBezTo>
                  <a:cubicBezTo>
                    <a:pt x="8797" y="16754"/>
                    <a:pt x="9403" y="16540"/>
                    <a:pt x="10028" y="16326"/>
                  </a:cubicBezTo>
                  <a:cubicBezTo>
                    <a:pt x="10670" y="16112"/>
                    <a:pt x="11366" y="15898"/>
                    <a:pt x="12080" y="15630"/>
                  </a:cubicBezTo>
                  <a:cubicBezTo>
                    <a:pt x="12811" y="15381"/>
                    <a:pt x="13578" y="15059"/>
                    <a:pt x="14346" y="14685"/>
                  </a:cubicBezTo>
                  <a:cubicBezTo>
                    <a:pt x="15131" y="14310"/>
                    <a:pt x="15916" y="13846"/>
                    <a:pt x="16683" y="13311"/>
                  </a:cubicBezTo>
                  <a:cubicBezTo>
                    <a:pt x="17432" y="12758"/>
                    <a:pt x="18146" y="12115"/>
                    <a:pt x="18771" y="11437"/>
                  </a:cubicBezTo>
                  <a:cubicBezTo>
                    <a:pt x="19395" y="10741"/>
                    <a:pt x="19948" y="10010"/>
                    <a:pt x="20412" y="9261"/>
                  </a:cubicBezTo>
                  <a:cubicBezTo>
                    <a:pt x="20876" y="8511"/>
                    <a:pt x="21269" y="7744"/>
                    <a:pt x="21608" y="6977"/>
                  </a:cubicBezTo>
                  <a:cubicBezTo>
                    <a:pt x="21947" y="6209"/>
                    <a:pt x="22232" y="5460"/>
                    <a:pt x="22482" y="4711"/>
                  </a:cubicBezTo>
                  <a:cubicBezTo>
                    <a:pt x="22982" y="3194"/>
                    <a:pt x="23321" y="1713"/>
                    <a:pt x="23606" y="232"/>
                  </a:cubicBezTo>
                  <a:lnTo>
                    <a:pt x="22411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9"/>
            <p:cNvSpPr/>
            <p:nvPr/>
          </p:nvSpPr>
          <p:spPr>
            <a:xfrm>
              <a:off x="1217675" y="1136800"/>
              <a:ext cx="586600" cy="575875"/>
            </a:xfrm>
            <a:custGeom>
              <a:avLst/>
              <a:gdLst/>
              <a:ahLst/>
              <a:cxnLst/>
              <a:rect l="l" t="t" r="r" b="b"/>
              <a:pathLst>
                <a:path w="23464" h="23035" extrusionOk="0">
                  <a:moveTo>
                    <a:pt x="22286" y="0"/>
                  </a:moveTo>
                  <a:cubicBezTo>
                    <a:pt x="22018" y="1392"/>
                    <a:pt x="21679" y="2784"/>
                    <a:pt x="21233" y="4157"/>
                  </a:cubicBezTo>
                  <a:cubicBezTo>
                    <a:pt x="21001" y="4853"/>
                    <a:pt x="20734" y="5531"/>
                    <a:pt x="20448" y="6209"/>
                  </a:cubicBezTo>
                  <a:cubicBezTo>
                    <a:pt x="20145" y="6887"/>
                    <a:pt x="19806" y="7548"/>
                    <a:pt x="19395" y="8190"/>
                  </a:cubicBezTo>
                  <a:cubicBezTo>
                    <a:pt x="19003" y="8832"/>
                    <a:pt x="18539" y="9439"/>
                    <a:pt x="18022" y="10010"/>
                  </a:cubicBezTo>
                  <a:cubicBezTo>
                    <a:pt x="17504" y="10581"/>
                    <a:pt x="16933" y="11098"/>
                    <a:pt x="16309" y="11562"/>
                  </a:cubicBezTo>
                  <a:cubicBezTo>
                    <a:pt x="15684" y="12008"/>
                    <a:pt x="15024" y="12401"/>
                    <a:pt x="14346" y="12722"/>
                  </a:cubicBezTo>
                  <a:cubicBezTo>
                    <a:pt x="13668" y="13043"/>
                    <a:pt x="12990" y="13329"/>
                    <a:pt x="12312" y="13560"/>
                  </a:cubicBezTo>
                  <a:cubicBezTo>
                    <a:pt x="10956" y="14060"/>
                    <a:pt x="9653" y="14435"/>
                    <a:pt x="8422" y="14917"/>
                  </a:cubicBezTo>
                  <a:cubicBezTo>
                    <a:pt x="7191" y="15380"/>
                    <a:pt x="6031" y="15951"/>
                    <a:pt x="4996" y="16665"/>
                  </a:cubicBezTo>
                  <a:cubicBezTo>
                    <a:pt x="3944" y="17379"/>
                    <a:pt x="3016" y="18253"/>
                    <a:pt x="2177" y="19234"/>
                  </a:cubicBezTo>
                  <a:cubicBezTo>
                    <a:pt x="1767" y="19716"/>
                    <a:pt x="1374" y="20234"/>
                    <a:pt x="1017" y="20787"/>
                  </a:cubicBezTo>
                  <a:cubicBezTo>
                    <a:pt x="661" y="21322"/>
                    <a:pt x="322" y="21893"/>
                    <a:pt x="0" y="22464"/>
                  </a:cubicBezTo>
                  <a:lnTo>
                    <a:pt x="1053" y="23035"/>
                  </a:lnTo>
                  <a:cubicBezTo>
                    <a:pt x="1356" y="22500"/>
                    <a:pt x="1678" y="21964"/>
                    <a:pt x="2017" y="21465"/>
                  </a:cubicBezTo>
                  <a:cubicBezTo>
                    <a:pt x="2374" y="20947"/>
                    <a:pt x="2730" y="20466"/>
                    <a:pt x="3105" y="20020"/>
                  </a:cubicBezTo>
                  <a:cubicBezTo>
                    <a:pt x="3872" y="19092"/>
                    <a:pt x="4729" y="18324"/>
                    <a:pt x="5674" y="17664"/>
                  </a:cubicBezTo>
                  <a:cubicBezTo>
                    <a:pt x="6620" y="17004"/>
                    <a:pt x="7691" y="16505"/>
                    <a:pt x="8850" y="16041"/>
                  </a:cubicBezTo>
                  <a:cubicBezTo>
                    <a:pt x="10028" y="15595"/>
                    <a:pt x="11331" y="15202"/>
                    <a:pt x="12722" y="14702"/>
                  </a:cubicBezTo>
                  <a:cubicBezTo>
                    <a:pt x="13418" y="14453"/>
                    <a:pt x="14150" y="14167"/>
                    <a:pt x="14863" y="13810"/>
                  </a:cubicBezTo>
                  <a:cubicBezTo>
                    <a:pt x="15595" y="13471"/>
                    <a:pt x="16326" y="13043"/>
                    <a:pt x="17022" y="12543"/>
                  </a:cubicBezTo>
                  <a:cubicBezTo>
                    <a:pt x="17700" y="12044"/>
                    <a:pt x="18343" y="11455"/>
                    <a:pt x="18932" y="10831"/>
                  </a:cubicBezTo>
                  <a:cubicBezTo>
                    <a:pt x="19502" y="10206"/>
                    <a:pt x="20002" y="9528"/>
                    <a:pt x="20430" y="8832"/>
                  </a:cubicBezTo>
                  <a:cubicBezTo>
                    <a:pt x="20859" y="8136"/>
                    <a:pt x="21233" y="7423"/>
                    <a:pt x="21554" y="6691"/>
                  </a:cubicBezTo>
                  <a:cubicBezTo>
                    <a:pt x="21858" y="5977"/>
                    <a:pt x="22143" y="5264"/>
                    <a:pt x="22375" y="4532"/>
                  </a:cubicBezTo>
                  <a:cubicBezTo>
                    <a:pt x="22857" y="3087"/>
                    <a:pt x="23196" y="1659"/>
                    <a:pt x="23464" y="214"/>
                  </a:cubicBezTo>
                  <a:lnTo>
                    <a:pt x="22286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9"/>
            <p:cNvSpPr/>
            <p:nvPr/>
          </p:nvSpPr>
          <p:spPr>
            <a:xfrm>
              <a:off x="1190900" y="1131000"/>
              <a:ext cx="583925" cy="567400"/>
            </a:xfrm>
            <a:custGeom>
              <a:avLst/>
              <a:gdLst/>
              <a:ahLst/>
              <a:cxnLst/>
              <a:rect l="l" t="t" r="r" b="b"/>
              <a:pathLst>
                <a:path w="23357" h="22696" extrusionOk="0">
                  <a:moveTo>
                    <a:pt x="22161" y="0"/>
                  </a:moveTo>
                  <a:cubicBezTo>
                    <a:pt x="21894" y="1356"/>
                    <a:pt x="21573" y="2694"/>
                    <a:pt x="21144" y="4015"/>
                  </a:cubicBezTo>
                  <a:cubicBezTo>
                    <a:pt x="20716" y="5317"/>
                    <a:pt x="20181" y="6602"/>
                    <a:pt x="19449" y="7780"/>
                  </a:cubicBezTo>
                  <a:cubicBezTo>
                    <a:pt x="18718" y="8957"/>
                    <a:pt x="17790" y="9992"/>
                    <a:pt x="16666" y="10813"/>
                  </a:cubicBezTo>
                  <a:cubicBezTo>
                    <a:pt x="16095" y="11223"/>
                    <a:pt x="15506" y="11562"/>
                    <a:pt x="14882" y="11865"/>
                  </a:cubicBezTo>
                  <a:cubicBezTo>
                    <a:pt x="14257" y="12169"/>
                    <a:pt x="13615" y="12419"/>
                    <a:pt x="12973" y="12668"/>
                  </a:cubicBezTo>
                  <a:cubicBezTo>
                    <a:pt x="11670" y="13132"/>
                    <a:pt x="10350" y="13525"/>
                    <a:pt x="9065" y="14007"/>
                  </a:cubicBezTo>
                  <a:cubicBezTo>
                    <a:pt x="7762" y="14506"/>
                    <a:pt x="6513" y="15113"/>
                    <a:pt x="5372" y="15898"/>
                  </a:cubicBezTo>
                  <a:cubicBezTo>
                    <a:pt x="4247" y="16683"/>
                    <a:pt x="3213" y="17629"/>
                    <a:pt x="2320" y="18681"/>
                  </a:cubicBezTo>
                  <a:cubicBezTo>
                    <a:pt x="1874" y="19217"/>
                    <a:pt x="1464" y="19770"/>
                    <a:pt x="1089" y="20341"/>
                  </a:cubicBezTo>
                  <a:cubicBezTo>
                    <a:pt x="697" y="20912"/>
                    <a:pt x="340" y="21500"/>
                    <a:pt x="1" y="22107"/>
                  </a:cubicBezTo>
                  <a:lnTo>
                    <a:pt x="1071" y="22696"/>
                  </a:lnTo>
                  <a:cubicBezTo>
                    <a:pt x="1393" y="22125"/>
                    <a:pt x="1732" y="21554"/>
                    <a:pt x="2088" y="21019"/>
                  </a:cubicBezTo>
                  <a:cubicBezTo>
                    <a:pt x="2445" y="20466"/>
                    <a:pt x="2838" y="19948"/>
                    <a:pt x="3248" y="19466"/>
                  </a:cubicBezTo>
                  <a:cubicBezTo>
                    <a:pt x="4087" y="18485"/>
                    <a:pt x="5015" y="17611"/>
                    <a:pt x="6067" y="16897"/>
                  </a:cubicBezTo>
                  <a:cubicBezTo>
                    <a:pt x="7102" y="16183"/>
                    <a:pt x="8262" y="15612"/>
                    <a:pt x="9493" y="15149"/>
                  </a:cubicBezTo>
                  <a:cubicBezTo>
                    <a:pt x="10724" y="14667"/>
                    <a:pt x="12027" y="14292"/>
                    <a:pt x="13383" y="13792"/>
                  </a:cubicBezTo>
                  <a:cubicBezTo>
                    <a:pt x="14061" y="13561"/>
                    <a:pt x="14739" y="13275"/>
                    <a:pt x="15417" y="12954"/>
                  </a:cubicBezTo>
                  <a:cubicBezTo>
                    <a:pt x="16095" y="12633"/>
                    <a:pt x="16755" y="12240"/>
                    <a:pt x="17380" y="11794"/>
                  </a:cubicBezTo>
                  <a:cubicBezTo>
                    <a:pt x="18004" y="11330"/>
                    <a:pt x="18575" y="10813"/>
                    <a:pt x="19093" y="10242"/>
                  </a:cubicBezTo>
                  <a:cubicBezTo>
                    <a:pt x="19610" y="9671"/>
                    <a:pt x="20074" y="9064"/>
                    <a:pt x="20466" y="8422"/>
                  </a:cubicBezTo>
                  <a:cubicBezTo>
                    <a:pt x="20877" y="7780"/>
                    <a:pt x="21216" y="7119"/>
                    <a:pt x="21519" y="6441"/>
                  </a:cubicBezTo>
                  <a:cubicBezTo>
                    <a:pt x="21805" y="5763"/>
                    <a:pt x="22072" y="5085"/>
                    <a:pt x="22304" y="4389"/>
                  </a:cubicBezTo>
                  <a:cubicBezTo>
                    <a:pt x="22750" y="3016"/>
                    <a:pt x="23089" y="1624"/>
                    <a:pt x="23357" y="232"/>
                  </a:cubicBezTo>
                  <a:lnTo>
                    <a:pt x="2216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9"/>
            <p:cNvSpPr/>
            <p:nvPr/>
          </p:nvSpPr>
          <p:spPr>
            <a:xfrm>
              <a:off x="1164600" y="1125200"/>
              <a:ext cx="580350" cy="558500"/>
            </a:xfrm>
            <a:custGeom>
              <a:avLst/>
              <a:gdLst/>
              <a:ahLst/>
              <a:cxnLst/>
              <a:rect l="l" t="t" r="r" b="b"/>
              <a:pathLst>
                <a:path w="23214" h="22340" extrusionOk="0">
                  <a:moveTo>
                    <a:pt x="22018" y="0"/>
                  </a:moveTo>
                  <a:cubicBezTo>
                    <a:pt x="21768" y="1321"/>
                    <a:pt x="21465" y="2623"/>
                    <a:pt x="21055" y="3872"/>
                  </a:cubicBezTo>
                  <a:cubicBezTo>
                    <a:pt x="20644" y="5103"/>
                    <a:pt x="20127" y="6299"/>
                    <a:pt x="19467" y="7369"/>
                  </a:cubicBezTo>
                  <a:cubicBezTo>
                    <a:pt x="18806" y="8440"/>
                    <a:pt x="17986" y="9350"/>
                    <a:pt x="17004" y="10063"/>
                  </a:cubicBezTo>
                  <a:cubicBezTo>
                    <a:pt x="16505" y="10420"/>
                    <a:pt x="15969" y="10741"/>
                    <a:pt x="15398" y="11009"/>
                  </a:cubicBezTo>
                  <a:cubicBezTo>
                    <a:pt x="14845" y="11277"/>
                    <a:pt x="14239" y="11527"/>
                    <a:pt x="13614" y="11758"/>
                  </a:cubicBezTo>
                  <a:cubicBezTo>
                    <a:pt x="12365" y="12205"/>
                    <a:pt x="11027" y="12597"/>
                    <a:pt x="9671" y="13114"/>
                  </a:cubicBezTo>
                  <a:cubicBezTo>
                    <a:pt x="8333" y="13632"/>
                    <a:pt x="6977" y="14274"/>
                    <a:pt x="5746" y="15131"/>
                  </a:cubicBezTo>
                  <a:cubicBezTo>
                    <a:pt x="4514" y="15969"/>
                    <a:pt x="3408" y="17004"/>
                    <a:pt x="2445" y="18128"/>
                  </a:cubicBezTo>
                  <a:cubicBezTo>
                    <a:pt x="1981" y="18699"/>
                    <a:pt x="1535" y="19288"/>
                    <a:pt x="1124" y="19895"/>
                  </a:cubicBezTo>
                  <a:cubicBezTo>
                    <a:pt x="714" y="20501"/>
                    <a:pt x="357" y="21126"/>
                    <a:pt x="0" y="21750"/>
                  </a:cubicBezTo>
                  <a:lnTo>
                    <a:pt x="1053" y="22339"/>
                  </a:lnTo>
                  <a:cubicBezTo>
                    <a:pt x="1392" y="21732"/>
                    <a:pt x="1749" y="21144"/>
                    <a:pt x="2141" y="20573"/>
                  </a:cubicBezTo>
                  <a:cubicBezTo>
                    <a:pt x="2516" y="20002"/>
                    <a:pt x="2926" y="19449"/>
                    <a:pt x="3372" y="18913"/>
                  </a:cubicBezTo>
                  <a:cubicBezTo>
                    <a:pt x="4265" y="17861"/>
                    <a:pt x="5299" y="16915"/>
                    <a:pt x="6424" y="16130"/>
                  </a:cubicBezTo>
                  <a:cubicBezTo>
                    <a:pt x="7565" y="15345"/>
                    <a:pt x="8814" y="14738"/>
                    <a:pt x="10117" y="14239"/>
                  </a:cubicBezTo>
                  <a:cubicBezTo>
                    <a:pt x="11402" y="13757"/>
                    <a:pt x="12722" y="13364"/>
                    <a:pt x="14025" y="12900"/>
                  </a:cubicBezTo>
                  <a:cubicBezTo>
                    <a:pt x="14667" y="12651"/>
                    <a:pt x="15309" y="12401"/>
                    <a:pt x="15934" y="12097"/>
                  </a:cubicBezTo>
                  <a:cubicBezTo>
                    <a:pt x="16558" y="11794"/>
                    <a:pt x="17147" y="11455"/>
                    <a:pt x="17718" y="11045"/>
                  </a:cubicBezTo>
                  <a:cubicBezTo>
                    <a:pt x="18842" y="10224"/>
                    <a:pt x="19770" y="9189"/>
                    <a:pt x="20501" y="8012"/>
                  </a:cubicBezTo>
                  <a:cubicBezTo>
                    <a:pt x="21233" y="6834"/>
                    <a:pt x="21768" y="5549"/>
                    <a:pt x="22196" y="4247"/>
                  </a:cubicBezTo>
                  <a:cubicBezTo>
                    <a:pt x="22625" y="2926"/>
                    <a:pt x="22946" y="1588"/>
                    <a:pt x="23213" y="232"/>
                  </a:cubicBezTo>
                  <a:lnTo>
                    <a:pt x="220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9"/>
            <p:cNvSpPr/>
            <p:nvPr/>
          </p:nvSpPr>
          <p:spPr>
            <a:xfrm>
              <a:off x="1137825" y="1119400"/>
              <a:ext cx="577250" cy="549575"/>
            </a:xfrm>
            <a:custGeom>
              <a:avLst/>
              <a:gdLst/>
              <a:ahLst/>
              <a:cxnLst/>
              <a:rect l="l" t="t" r="r" b="b"/>
              <a:pathLst>
                <a:path w="23090" h="21983" extrusionOk="0">
                  <a:moveTo>
                    <a:pt x="21894" y="0"/>
                  </a:moveTo>
                  <a:cubicBezTo>
                    <a:pt x="21662" y="1285"/>
                    <a:pt x="21358" y="2534"/>
                    <a:pt x="20966" y="3711"/>
                  </a:cubicBezTo>
                  <a:cubicBezTo>
                    <a:pt x="20573" y="4889"/>
                    <a:pt x="20109" y="6013"/>
                    <a:pt x="19503" y="6959"/>
                  </a:cubicBezTo>
                  <a:cubicBezTo>
                    <a:pt x="18914" y="7922"/>
                    <a:pt x="18218" y="8690"/>
                    <a:pt x="17362" y="9314"/>
                  </a:cubicBezTo>
                  <a:cubicBezTo>
                    <a:pt x="16933" y="9617"/>
                    <a:pt x="16469" y="9903"/>
                    <a:pt x="15952" y="10153"/>
                  </a:cubicBezTo>
                  <a:cubicBezTo>
                    <a:pt x="15435" y="10402"/>
                    <a:pt x="14864" y="10634"/>
                    <a:pt x="14275" y="10849"/>
                  </a:cubicBezTo>
                  <a:cubicBezTo>
                    <a:pt x="13061" y="11277"/>
                    <a:pt x="11705" y="11669"/>
                    <a:pt x="10314" y="12222"/>
                  </a:cubicBezTo>
                  <a:cubicBezTo>
                    <a:pt x="8904" y="12758"/>
                    <a:pt x="7459" y="13454"/>
                    <a:pt x="6138" y="14364"/>
                  </a:cubicBezTo>
                  <a:cubicBezTo>
                    <a:pt x="4800" y="15274"/>
                    <a:pt x="3605" y="16380"/>
                    <a:pt x="2606" y="17575"/>
                  </a:cubicBezTo>
                  <a:cubicBezTo>
                    <a:pt x="2088" y="18182"/>
                    <a:pt x="1624" y="18806"/>
                    <a:pt x="1196" y="19449"/>
                  </a:cubicBezTo>
                  <a:cubicBezTo>
                    <a:pt x="768" y="20091"/>
                    <a:pt x="375" y="20733"/>
                    <a:pt x="1" y="21394"/>
                  </a:cubicBezTo>
                  <a:lnTo>
                    <a:pt x="1071" y="21982"/>
                  </a:lnTo>
                  <a:cubicBezTo>
                    <a:pt x="1428" y="21358"/>
                    <a:pt x="1785" y="20733"/>
                    <a:pt x="2195" y="20127"/>
                  </a:cubicBezTo>
                  <a:cubicBezTo>
                    <a:pt x="2606" y="19520"/>
                    <a:pt x="3052" y="18931"/>
                    <a:pt x="3516" y="18360"/>
                  </a:cubicBezTo>
                  <a:cubicBezTo>
                    <a:pt x="4479" y="17236"/>
                    <a:pt x="5585" y="16201"/>
                    <a:pt x="6817" y="15363"/>
                  </a:cubicBezTo>
                  <a:cubicBezTo>
                    <a:pt x="8048" y="14506"/>
                    <a:pt x="9404" y="13864"/>
                    <a:pt x="10742" y="13346"/>
                  </a:cubicBezTo>
                  <a:cubicBezTo>
                    <a:pt x="12098" y="12829"/>
                    <a:pt x="13436" y="12437"/>
                    <a:pt x="14685" y="11990"/>
                  </a:cubicBezTo>
                  <a:cubicBezTo>
                    <a:pt x="15310" y="11759"/>
                    <a:pt x="15916" y="11509"/>
                    <a:pt x="16469" y="11241"/>
                  </a:cubicBezTo>
                  <a:cubicBezTo>
                    <a:pt x="17040" y="10973"/>
                    <a:pt x="17576" y="10652"/>
                    <a:pt x="18075" y="10295"/>
                  </a:cubicBezTo>
                  <a:cubicBezTo>
                    <a:pt x="19057" y="9582"/>
                    <a:pt x="19877" y="8672"/>
                    <a:pt x="20538" y="7601"/>
                  </a:cubicBezTo>
                  <a:cubicBezTo>
                    <a:pt x="21198" y="6531"/>
                    <a:pt x="21715" y="5335"/>
                    <a:pt x="22126" y="4104"/>
                  </a:cubicBezTo>
                  <a:cubicBezTo>
                    <a:pt x="22536" y="2855"/>
                    <a:pt x="22839" y="1553"/>
                    <a:pt x="23089" y="232"/>
                  </a:cubicBezTo>
                  <a:lnTo>
                    <a:pt x="2189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9"/>
            <p:cNvSpPr/>
            <p:nvPr/>
          </p:nvSpPr>
          <p:spPr>
            <a:xfrm>
              <a:off x="1111500" y="1114050"/>
              <a:ext cx="573675" cy="540200"/>
            </a:xfrm>
            <a:custGeom>
              <a:avLst/>
              <a:gdLst/>
              <a:ahLst/>
              <a:cxnLst/>
              <a:rect l="l" t="t" r="r" b="b"/>
              <a:pathLst>
                <a:path w="22947" h="21608" extrusionOk="0">
                  <a:moveTo>
                    <a:pt x="21769" y="0"/>
                  </a:moveTo>
                  <a:cubicBezTo>
                    <a:pt x="21519" y="1231"/>
                    <a:pt x="21234" y="2445"/>
                    <a:pt x="20877" y="3551"/>
                  </a:cubicBezTo>
                  <a:cubicBezTo>
                    <a:pt x="20502" y="4675"/>
                    <a:pt x="20056" y="5692"/>
                    <a:pt x="19539" y="6531"/>
                  </a:cubicBezTo>
                  <a:cubicBezTo>
                    <a:pt x="19271" y="6959"/>
                    <a:pt x="18985" y="7333"/>
                    <a:pt x="18682" y="7655"/>
                  </a:cubicBezTo>
                  <a:cubicBezTo>
                    <a:pt x="18379" y="7994"/>
                    <a:pt x="18058" y="8279"/>
                    <a:pt x="17701" y="8547"/>
                  </a:cubicBezTo>
                  <a:cubicBezTo>
                    <a:pt x="17344" y="8814"/>
                    <a:pt x="16934" y="9046"/>
                    <a:pt x="16470" y="9278"/>
                  </a:cubicBezTo>
                  <a:cubicBezTo>
                    <a:pt x="16006" y="9492"/>
                    <a:pt x="15488" y="9706"/>
                    <a:pt x="14917" y="9921"/>
                  </a:cubicBezTo>
                  <a:cubicBezTo>
                    <a:pt x="13758" y="10331"/>
                    <a:pt x="12384" y="10741"/>
                    <a:pt x="10921" y="11294"/>
                  </a:cubicBezTo>
                  <a:cubicBezTo>
                    <a:pt x="9475" y="11865"/>
                    <a:pt x="7923" y="12597"/>
                    <a:pt x="6496" y="13578"/>
                  </a:cubicBezTo>
                  <a:cubicBezTo>
                    <a:pt x="5068" y="14560"/>
                    <a:pt x="3801" y="15737"/>
                    <a:pt x="2731" y="17022"/>
                  </a:cubicBezTo>
                  <a:cubicBezTo>
                    <a:pt x="2178" y="17646"/>
                    <a:pt x="1696" y="18307"/>
                    <a:pt x="1250" y="18985"/>
                  </a:cubicBezTo>
                  <a:cubicBezTo>
                    <a:pt x="786" y="19663"/>
                    <a:pt x="376" y="20341"/>
                    <a:pt x="1" y="21019"/>
                  </a:cubicBezTo>
                  <a:lnTo>
                    <a:pt x="1054" y="21608"/>
                  </a:lnTo>
                  <a:cubicBezTo>
                    <a:pt x="1428" y="20947"/>
                    <a:pt x="1821" y="20305"/>
                    <a:pt x="2249" y="19663"/>
                  </a:cubicBezTo>
                  <a:cubicBezTo>
                    <a:pt x="2677" y="19020"/>
                    <a:pt x="3141" y="18396"/>
                    <a:pt x="3659" y="17789"/>
                  </a:cubicBezTo>
                  <a:cubicBezTo>
                    <a:pt x="4658" y="16594"/>
                    <a:pt x="5853" y="15488"/>
                    <a:pt x="7191" y="14578"/>
                  </a:cubicBezTo>
                  <a:cubicBezTo>
                    <a:pt x="8512" y="13668"/>
                    <a:pt x="9957" y="12972"/>
                    <a:pt x="11367" y="12436"/>
                  </a:cubicBezTo>
                  <a:cubicBezTo>
                    <a:pt x="12758" y="11883"/>
                    <a:pt x="14114" y="11491"/>
                    <a:pt x="15328" y="11063"/>
                  </a:cubicBezTo>
                  <a:cubicBezTo>
                    <a:pt x="15917" y="10848"/>
                    <a:pt x="16488" y="10616"/>
                    <a:pt x="17005" y="10367"/>
                  </a:cubicBezTo>
                  <a:cubicBezTo>
                    <a:pt x="17522" y="10117"/>
                    <a:pt x="17986" y="9831"/>
                    <a:pt x="18415" y="9528"/>
                  </a:cubicBezTo>
                  <a:cubicBezTo>
                    <a:pt x="19271" y="8904"/>
                    <a:pt x="19967" y="8136"/>
                    <a:pt x="20556" y="7173"/>
                  </a:cubicBezTo>
                  <a:cubicBezTo>
                    <a:pt x="21162" y="6227"/>
                    <a:pt x="21626" y="5103"/>
                    <a:pt x="22019" y="3925"/>
                  </a:cubicBezTo>
                  <a:cubicBezTo>
                    <a:pt x="22411" y="2748"/>
                    <a:pt x="22715" y="1499"/>
                    <a:pt x="22947" y="232"/>
                  </a:cubicBezTo>
                  <a:lnTo>
                    <a:pt x="2176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" name="Google Shape;1097;p29"/>
          <p:cNvGrpSpPr/>
          <p:nvPr/>
        </p:nvGrpSpPr>
        <p:grpSpPr>
          <a:xfrm>
            <a:off x="8503825" y="2325960"/>
            <a:ext cx="919896" cy="491580"/>
            <a:chOff x="7989250" y="48422"/>
            <a:chExt cx="919896" cy="491580"/>
          </a:xfrm>
        </p:grpSpPr>
        <p:sp>
          <p:nvSpPr>
            <p:cNvPr id="1098" name="Google Shape;1098;p29"/>
            <p:cNvSpPr/>
            <p:nvPr/>
          </p:nvSpPr>
          <p:spPr>
            <a:xfrm>
              <a:off x="7989250" y="48422"/>
              <a:ext cx="919896" cy="491580"/>
            </a:xfrm>
            <a:custGeom>
              <a:avLst/>
              <a:gdLst/>
              <a:ahLst/>
              <a:cxnLst/>
              <a:rect l="l" t="t" r="r" b="b"/>
              <a:pathLst>
                <a:path w="26872" h="14359" extrusionOk="0">
                  <a:moveTo>
                    <a:pt x="11690" y="1"/>
                  </a:moveTo>
                  <a:cubicBezTo>
                    <a:pt x="10526" y="1"/>
                    <a:pt x="9531" y="750"/>
                    <a:pt x="9172" y="1825"/>
                  </a:cubicBezTo>
                  <a:cubicBezTo>
                    <a:pt x="8815" y="1647"/>
                    <a:pt x="8441" y="1558"/>
                    <a:pt x="8030" y="1522"/>
                  </a:cubicBezTo>
                  <a:cubicBezTo>
                    <a:pt x="7974" y="1519"/>
                    <a:pt x="7919" y="1518"/>
                    <a:pt x="7863" y="1518"/>
                  </a:cubicBezTo>
                  <a:cubicBezTo>
                    <a:pt x="6188" y="1518"/>
                    <a:pt x="4797" y="2808"/>
                    <a:pt x="4694" y="4484"/>
                  </a:cubicBezTo>
                  <a:cubicBezTo>
                    <a:pt x="4694" y="4644"/>
                    <a:pt x="4694" y="4805"/>
                    <a:pt x="4711" y="4948"/>
                  </a:cubicBezTo>
                  <a:cubicBezTo>
                    <a:pt x="4700" y="4948"/>
                    <a:pt x="4689" y="4948"/>
                    <a:pt x="4677" y="4948"/>
                  </a:cubicBezTo>
                  <a:cubicBezTo>
                    <a:pt x="2284" y="4948"/>
                    <a:pt x="286" y="6815"/>
                    <a:pt x="144" y="9230"/>
                  </a:cubicBezTo>
                  <a:cubicBezTo>
                    <a:pt x="1" y="11728"/>
                    <a:pt x="1910" y="13887"/>
                    <a:pt x="4426" y="14030"/>
                  </a:cubicBezTo>
                  <a:cubicBezTo>
                    <a:pt x="4426" y="14030"/>
                    <a:pt x="9947" y="14359"/>
                    <a:pt x="15329" y="14359"/>
                  </a:cubicBezTo>
                  <a:cubicBezTo>
                    <a:pt x="20049" y="14359"/>
                    <a:pt x="24663" y="14106"/>
                    <a:pt x="25355" y="13155"/>
                  </a:cubicBezTo>
                  <a:cubicBezTo>
                    <a:pt x="26212" y="12638"/>
                    <a:pt x="26765" y="11924"/>
                    <a:pt x="26818" y="11121"/>
                  </a:cubicBezTo>
                  <a:cubicBezTo>
                    <a:pt x="26872" y="10015"/>
                    <a:pt x="26016" y="8998"/>
                    <a:pt x="24660" y="8356"/>
                  </a:cubicBezTo>
                  <a:cubicBezTo>
                    <a:pt x="24802" y="7999"/>
                    <a:pt x="24891" y="7624"/>
                    <a:pt x="24909" y="7214"/>
                  </a:cubicBezTo>
                  <a:cubicBezTo>
                    <a:pt x="25034" y="5126"/>
                    <a:pt x="23446" y="3342"/>
                    <a:pt x="21359" y="3217"/>
                  </a:cubicBezTo>
                  <a:cubicBezTo>
                    <a:pt x="21281" y="3211"/>
                    <a:pt x="21203" y="3208"/>
                    <a:pt x="21126" y="3208"/>
                  </a:cubicBezTo>
                  <a:cubicBezTo>
                    <a:pt x="20758" y="3208"/>
                    <a:pt x="20395" y="3274"/>
                    <a:pt x="20056" y="3378"/>
                  </a:cubicBezTo>
                  <a:cubicBezTo>
                    <a:pt x="19378" y="1629"/>
                    <a:pt x="17719" y="362"/>
                    <a:pt x="15738" y="237"/>
                  </a:cubicBezTo>
                  <a:cubicBezTo>
                    <a:pt x="15633" y="230"/>
                    <a:pt x="15529" y="227"/>
                    <a:pt x="15426" y="227"/>
                  </a:cubicBezTo>
                  <a:cubicBezTo>
                    <a:pt x="14718" y="227"/>
                    <a:pt x="14043" y="383"/>
                    <a:pt x="13436" y="648"/>
                  </a:cubicBezTo>
                  <a:cubicBezTo>
                    <a:pt x="13008" y="291"/>
                    <a:pt x="12455" y="41"/>
                    <a:pt x="11849" y="5"/>
                  </a:cubicBezTo>
                  <a:cubicBezTo>
                    <a:pt x="11795" y="2"/>
                    <a:pt x="11743" y="1"/>
                    <a:pt x="116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9" name="Google Shape;1099;p29"/>
            <p:cNvGrpSpPr/>
            <p:nvPr/>
          </p:nvGrpSpPr>
          <p:grpSpPr>
            <a:xfrm>
              <a:off x="8183698" y="187258"/>
              <a:ext cx="480624" cy="124911"/>
              <a:chOff x="92144" y="4013300"/>
              <a:chExt cx="706488" cy="183611"/>
            </a:xfrm>
          </p:grpSpPr>
          <p:sp>
            <p:nvSpPr>
              <p:cNvPr id="1100" name="Google Shape;1100;p29"/>
              <p:cNvSpPr/>
              <p:nvPr/>
            </p:nvSpPr>
            <p:spPr>
              <a:xfrm>
                <a:off x="92144" y="4037174"/>
                <a:ext cx="362148" cy="135500"/>
              </a:xfrm>
              <a:custGeom>
                <a:avLst/>
                <a:gdLst/>
                <a:ahLst/>
                <a:cxnLst/>
                <a:rect l="l" t="t" r="r" b="b"/>
                <a:pathLst>
                  <a:path w="7994" h="2991" extrusionOk="0">
                    <a:moveTo>
                      <a:pt x="3543" y="1"/>
                    </a:moveTo>
                    <a:cubicBezTo>
                      <a:pt x="2988" y="1"/>
                      <a:pt x="2433" y="88"/>
                      <a:pt x="1910" y="278"/>
                    </a:cubicBezTo>
                    <a:cubicBezTo>
                      <a:pt x="1142" y="564"/>
                      <a:pt x="447" y="1027"/>
                      <a:pt x="0" y="1688"/>
                    </a:cubicBezTo>
                    <a:cubicBezTo>
                      <a:pt x="786" y="1509"/>
                      <a:pt x="1464" y="1384"/>
                      <a:pt x="2159" y="1349"/>
                    </a:cubicBezTo>
                    <a:cubicBezTo>
                      <a:pt x="2377" y="1331"/>
                      <a:pt x="2592" y="1323"/>
                      <a:pt x="2806" y="1323"/>
                    </a:cubicBezTo>
                    <a:cubicBezTo>
                      <a:pt x="3259" y="1323"/>
                      <a:pt x="3704" y="1359"/>
                      <a:pt x="4140" y="1420"/>
                    </a:cubicBezTo>
                    <a:cubicBezTo>
                      <a:pt x="4800" y="1527"/>
                      <a:pt x="5425" y="1705"/>
                      <a:pt x="6067" y="1973"/>
                    </a:cubicBezTo>
                    <a:cubicBezTo>
                      <a:pt x="6138" y="2009"/>
                      <a:pt x="6228" y="2027"/>
                      <a:pt x="6299" y="2080"/>
                    </a:cubicBezTo>
                    <a:cubicBezTo>
                      <a:pt x="6370" y="2116"/>
                      <a:pt x="6460" y="2152"/>
                      <a:pt x="6531" y="2187"/>
                    </a:cubicBezTo>
                    <a:cubicBezTo>
                      <a:pt x="6691" y="2259"/>
                      <a:pt x="6852" y="2330"/>
                      <a:pt x="7013" y="2419"/>
                    </a:cubicBezTo>
                    <a:cubicBezTo>
                      <a:pt x="7334" y="2598"/>
                      <a:pt x="7655" y="2776"/>
                      <a:pt x="7994" y="2990"/>
                    </a:cubicBezTo>
                    <a:cubicBezTo>
                      <a:pt x="7887" y="2598"/>
                      <a:pt x="7691" y="2241"/>
                      <a:pt x="7459" y="1920"/>
                    </a:cubicBezTo>
                    <a:cubicBezTo>
                      <a:pt x="7352" y="1759"/>
                      <a:pt x="7227" y="1598"/>
                      <a:pt x="7066" y="1456"/>
                    </a:cubicBezTo>
                    <a:cubicBezTo>
                      <a:pt x="6923" y="1313"/>
                      <a:pt x="6781" y="1170"/>
                      <a:pt x="6620" y="1045"/>
                    </a:cubicBezTo>
                    <a:cubicBezTo>
                      <a:pt x="5978" y="546"/>
                      <a:pt x="5193" y="189"/>
                      <a:pt x="4372" y="64"/>
                    </a:cubicBezTo>
                    <a:cubicBezTo>
                      <a:pt x="4098" y="22"/>
                      <a:pt x="3821" y="1"/>
                      <a:pt x="3543" y="1"/>
                    </a:cubicBezTo>
                    <a:close/>
                  </a:path>
                </a:pathLst>
              </a:custGeom>
              <a:solidFill>
                <a:srgbClr val="000000">
                  <a:alpha val="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9"/>
              <p:cNvSpPr/>
              <p:nvPr/>
            </p:nvSpPr>
            <p:spPr>
              <a:xfrm>
                <a:off x="433267" y="4013300"/>
                <a:ext cx="365365" cy="183611"/>
              </a:xfrm>
              <a:custGeom>
                <a:avLst/>
                <a:gdLst/>
                <a:ahLst/>
                <a:cxnLst/>
                <a:rect l="l" t="t" r="r" b="b"/>
                <a:pathLst>
                  <a:path w="8065" h="4053" extrusionOk="0">
                    <a:moveTo>
                      <a:pt x="5051" y="0"/>
                    </a:moveTo>
                    <a:cubicBezTo>
                      <a:pt x="4370" y="0"/>
                      <a:pt x="3679" y="131"/>
                      <a:pt x="3051" y="377"/>
                    </a:cubicBezTo>
                    <a:cubicBezTo>
                      <a:pt x="2213" y="698"/>
                      <a:pt x="1481" y="1198"/>
                      <a:pt x="928" y="1840"/>
                    </a:cubicBezTo>
                    <a:cubicBezTo>
                      <a:pt x="393" y="2482"/>
                      <a:pt x="36" y="3250"/>
                      <a:pt x="0" y="4052"/>
                    </a:cubicBezTo>
                    <a:cubicBezTo>
                      <a:pt x="607" y="3499"/>
                      <a:pt x="1178" y="3018"/>
                      <a:pt x="1767" y="2625"/>
                    </a:cubicBezTo>
                    <a:cubicBezTo>
                      <a:pt x="2355" y="2215"/>
                      <a:pt x="2998" y="1911"/>
                      <a:pt x="3640" y="1662"/>
                    </a:cubicBezTo>
                    <a:cubicBezTo>
                      <a:pt x="4300" y="1394"/>
                      <a:pt x="4978" y="1233"/>
                      <a:pt x="5710" y="1108"/>
                    </a:cubicBezTo>
                    <a:cubicBezTo>
                      <a:pt x="5799" y="1108"/>
                      <a:pt x="5888" y="1091"/>
                      <a:pt x="5977" y="1073"/>
                    </a:cubicBezTo>
                    <a:cubicBezTo>
                      <a:pt x="6084" y="1073"/>
                      <a:pt x="6174" y="1055"/>
                      <a:pt x="6263" y="1055"/>
                    </a:cubicBezTo>
                    <a:cubicBezTo>
                      <a:pt x="6459" y="1019"/>
                      <a:pt x="6655" y="1001"/>
                      <a:pt x="6834" y="1001"/>
                    </a:cubicBezTo>
                    <a:cubicBezTo>
                      <a:pt x="7226" y="983"/>
                      <a:pt x="7637" y="983"/>
                      <a:pt x="8065" y="966"/>
                    </a:cubicBezTo>
                    <a:cubicBezTo>
                      <a:pt x="7744" y="698"/>
                      <a:pt x="7369" y="484"/>
                      <a:pt x="6959" y="341"/>
                    </a:cubicBezTo>
                    <a:cubicBezTo>
                      <a:pt x="6762" y="252"/>
                      <a:pt x="6548" y="181"/>
                      <a:pt x="6334" y="145"/>
                    </a:cubicBezTo>
                    <a:cubicBezTo>
                      <a:pt x="6120" y="91"/>
                      <a:pt x="5906" y="56"/>
                      <a:pt x="5674" y="38"/>
                    </a:cubicBezTo>
                    <a:cubicBezTo>
                      <a:pt x="5469" y="13"/>
                      <a:pt x="5260" y="0"/>
                      <a:pt x="5051" y="0"/>
                    </a:cubicBezTo>
                    <a:close/>
                  </a:path>
                </a:pathLst>
              </a:custGeom>
              <a:solidFill>
                <a:srgbClr val="000000">
                  <a:alpha val="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02" name="Google Shape;1102;p29"/>
          <p:cNvGrpSpPr/>
          <p:nvPr/>
        </p:nvGrpSpPr>
        <p:grpSpPr>
          <a:xfrm>
            <a:off x="200370" y="97849"/>
            <a:ext cx="8742365" cy="4915113"/>
            <a:chOff x="200370" y="97849"/>
            <a:chExt cx="8742365" cy="4915113"/>
          </a:xfrm>
        </p:grpSpPr>
        <p:grpSp>
          <p:nvGrpSpPr>
            <p:cNvPr id="1103" name="Google Shape;1103;p29"/>
            <p:cNvGrpSpPr/>
            <p:nvPr/>
          </p:nvGrpSpPr>
          <p:grpSpPr>
            <a:xfrm>
              <a:off x="200370" y="97849"/>
              <a:ext cx="8742365" cy="4915113"/>
              <a:chOff x="200370" y="97849"/>
              <a:chExt cx="8742365" cy="4915113"/>
            </a:xfrm>
          </p:grpSpPr>
          <p:sp>
            <p:nvSpPr>
              <p:cNvPr id="1104" name="Google Shape;1104;p29"/>
              <p:cNvSpPr/>
              <p:nvPr/>
            </p:nvSpPr>
            <p:spPr>
              <a:xfrm>
                <a:off x="8822674" y="3985936"/>
                <a:ext cx="120061" cy="120061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553" extrusionOk="0">
                    <a:moveTo>
                      <a:pt x="1285" y="1"/>
                    </a:moveTo>
                    <a:cubicBezTo>
                      <a:pt x="1285" y="964"/>
                      <a:pt x="964" y="1285"/>
                      <a:pt x="1" y="1285"/>
                    </a:cubicBezTo>
                    <a:cubicBezTo>
                      <a:pt x="964" y="1285"/>
                      <a:pt x="1285" y="1589"/>
                      <a:pt x="1285" y="2552"/>
                    </a:cubicBezTo>
                    <a:cubicBezTo>
                      <a:pt x="1285" y="1589"/>
                      <a:pt x="1589" y="1285"/>
                      <a:pt x="2552" y="1285"/>
                    </a:cubicBezTo>
                    <a:cubicBezTo>
                      <a:pt x="1589" y="1285"/>
                      <a:pt x="1285" y="964"/>
                      <a:pt x="12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9"/>
              <p:cNvSpPr/>
              <p:nvPr/>
            </p:nvSpPr>
            <p:spPr>
              <a:xfrm>
                <a:off x="5968644" y="4837549"/>
                <a:ext cx="175413" cy="175413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3730" extrusionOk="0">
                    <a:moveTo>
                      <a:pt x="1856" y="0"/>
                    </a:moveTo>
                    <a:cubicBezTo>
                      <a:pt x="1856" y="1410"/>
                      <a:pt x="1410" y="1856"/>
                      <a:pt x="0" y="1856"/>
                    </a:cubicBezTo>
                    <a:cubicBezTo>
                      <a:pt x="1410" y="1856"/>
                      <a:pt x="1856" y="2320"/>
                      <a:pt x="1856" y="3730"/>
                    </a:cubicBezTo>
                    <a:cubicBezTo>
                      <a:pt x="1856" y="2320"/>
                      <a:pt x="2320" y="1856"/>
                      <a:pt x="3729" y="1856"/>
                    </a:cubicBezTo>
                    <a:cubicBezTo>
                      <a:pt x="2320" y="1856"/>
                      <a:pt x="1856" y="1410"/>
                      <a:pt x="18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9"/>
              <p:cNvSpPr/>
              <p:nvPr/>
            </p:nvSpPr>
            <p:spPr>
              <a:xfrm>
                <a:off x="200370" y="2966314"/>
                <a:ext cx="46181" cy="47028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000" extrusionOk="0">
                    <a:moveTo>
                      <a:pt x="500" y="0"/>
                    </a:moveTo>
                    <a:cubicBezTo>
                      <a:pt x="500" y="375"/>
                      <a:pt x="375" y="500"/>
                      <a:pt x="0" y="500"/>
                    </a:cubicBezTo>
                    <a:cubicBezTo>
                      <a:pt x="375" y="500"/>
                      <a:pt x="500" y="625"/>
                      <a:pt x="500" y="999"/>
                    </a:cubicBezTo>
                    <a:cubicBezTo>
                      <a:pt x="500" y="625"/>
                      <a:pt x="607" y="500"/>
                      <a:pt x="981" y="500"/>
                    </a:cubicBezTo>
                    <a:cubicBezTo>
                      <a:pt x="607" y="500"/>
                      <a:pt x="500" y="375"/>
                      <a:pt x="5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9"/>
              <p:cNvSpPr/>
              <p:nvPr/>
            </p:nvSpPr>
            <p:spPr>
              <a:xfrm>
                <a:off x="6263092" y="273248"/>
                <a:ext cx="47075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501" y="1"/>
                    </a:moveTo>
                    <a:cubicBezTo>
                      <a:pt x="501" y="376"/>
                      <a:pt x="376" y="500"/>
                      <a:pt x="1" y="500"/>
                    </a:cubicBezTo>
                    <a:cubicBezTo>
                      <a:pt x="376" y="500"/>
                      <a:pt x="501" y="625"/>
                      <a:pt x="501" y="1000"/>
                    </a:cubicBezTo>
                    <a:cubicBezTo>
                      <a:pt x="501" y="625"/>
                      <a:pt x="625" y="500"/>
                      <a:pt x="1000" y="500"/>
                    </a:cubicBezTo>
                    <a:cubicBezTo>
                      <a:pt x="625" y="500"/>
                      <a:pt x="501" y="376"/>
                      <a:pt x="5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9"/>
              <p:cNvSpPr/>
              <p:nvPr/>
            </p:nvSpPr>
            <p:spPr>
              <a:xfrm>
                <a:off x="246549" y="4229236"/>
                <a:ext cx="120061" cy="120061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553" extrusionOk="0">
                    <a:moveTo>
                      <a:pt x="1285" y="1"/>
                    </a:moveTo>
                    <a:cubicBezTo>
                      <a:pt x="1285" y="964"/>
                      <a:pt x="964" y="1285"/>
                      <a:pt x="1" y="1285"/>
                    </a:cubicBezTo>
                    <a:cubicBezTo>
                      <a:pt x="964" y="1285"/>
                      <a:pt x="1285" y="1589"/>
                      <a:pt x="1285" y="2552"/>
                    </a:cubicBezTo>
                    <a:cubicBezTo>
                      <a:pt x="1285" y="1589"/>
                      <a:pt x="1589" y="1285"/>
                      <a:pt x="2552" y="1285"/>
                    </a:cubicBezTo>
                    <a:cubicBezTo>
                      <a:pt x="1589" y="1285"/>
                      <a:pt x="1285" y="964"/>
                      <a:pt x="12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9"/>
              <p:cNvSpPr/>
              <p:nvPr/>
            </p:nvSpPr>
            <p:spPr>
              <a:xfrm>
                <a:off x="8622537" y="597698"/>
                <a:ext cx="120061" cy="120061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553" extrusionOk="0">
                    <a:moveTo>
                      <a:pt x="1285" y="1"/>
                    </a:moveTo>
                    <a:cubicBezTo>
                      <a:pt x="1285" y="964"/>
                      <a:pt x="964" y="1285"/>
                      <a:pt x="1" y="1285"/>
                    </a:cubicBezTo>
                    <a:cubicBezTo>
                      <a:pt x="964" y="1285"/>
                      <a:pt x="1285" y="1589"/>
                      <a:pt x="1285" y="2552"/>
                    </a:cubicBezTo>
                    <a:cubicBezTo>
                      <a:pt x="1285" y="1589"/>
                      <a:pt x="1589" y="1285"/>
                      <a:pt x="2552" y="1285"/>
                    </a:cubicBezTo>
                    <a:cubicBezTo>
                      <a:pt x="1589" y="1285"/>
                      <a:pt x="1285" y="964"/>
                      <a:pt x="12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9"/>
              <p:cNvSpPr/>
              <p:nvPr/>
            </p:nvSpPr>
            <p:spPr>
              <a:xfrm>
                <a:off x="4788994" y="97849"/>
                <a:ext cx="175413" cy="175413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3730" extrusionOk="0">
                    <a:moveTo>
                      <a:pt x="1856" y="0"/>
                    </a:moveTo>
                    <a:cubicBezTo>
                      <a:pt x="1856" y="1410"/>
                      <a:pt x="1410" y="1856"/>
                      <a:pt x="0" y="1856"/>
                    </a:cubicBezTo>
                    <a:cubicBezTo>
                      <a:pt x="1410" y="1856"/>
                      <a:pt x="1856" y="2320"/>
                      <a:pt x="1856" y="3730"/>
                    </a:cubicBezTo>
                    <a:cubicBezTo>
                      <a:pt x="1856" y="2320"/>
                      <a:pt x="2320" y="1856"/>
                      <a:pt x="3729" y="1856"/>
                    </a:cubicBezTo>
                    <a:cubicBezTo>
                      <a:pt x="2320" y="1856"/>
                      <a:pt x="1856" y="1410"/>
                      <a:pt x="18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9"/>
              <p:cNvSpPr/>
              <p:nvPr/>
            </p:nvSpPr>
            <p:spPr>
              <a:xfrm>
                <a:off x="2114242" y="226173"/>
                <a:ext cx="47075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501" y="1"/>
                    </a:moveTo>
                    <a:cubicBezTo>
                      <a:pt x="501" y="376"/>
                      <a:pt x="376" y="500"/>
                      <a:pt x="1" y="500"/>
                    </a:cubicBezTo>
                    <a:cubicBezTo>
                      <a:pt x="376" y="500"/>
                      <a:pt x="501" y="625"/>
                      <a:pt x="501" y="1000"/>
                    </a:cubicBezTo>
                    <a:cubicBezTo>
                      <a:pt x="501" y="625"/>
                      <a:pt x="625" y="500"/>
                      <a:pt x="1000" y="500"/>
                    </a:cubicBezTo>
                    <a:cubicBezTo>
                      <a:pt x="625" y="500"/>
                      <a:pt x="501" y="376"/>
                      <a:pt x="5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9"/>
              <p:cNvSpPr/>
              <p:nvPr/>
            </p:nvSpPr>
            <p:spPr>
              <a:xfrm>
                <a:off x="422574" y="1118886"/>
                <a:ext cx="120061" cy="120061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553" extrusionOk="0">
                    <a:moveTo>
                      <a:pt x="1285" y="1"/>
                    </a:moveTo>
                    <a:cubicBezTo>
                      <a:pt x="1285" y="964"/>
                      <a:pt x="964" y="1285"/>
                      <a:pt x="1" y="1285"/>
                    </a:cubicBezTo>
                    <a:cubicBezTo>
                      <a:pt x="964" y="1285"/>
                      <a:pt x="1285" y="1589"/>
                      <a:pt x="1285" y="2552"/>
                    </a:cubicBezTo>
                    <a:cubicBezTo>
                      <a:pt x="1285" y="1589"/>
                      <a:pt x="1589" y="1285"/>
                      <a:pt x="2552" y="1285"/>
                    </a:cubicBezTo>
                    <a:cubicBezTo>
                      <a:pt x="1589" y="1285"/>
                      <a:pt x="1285" y="964"/>
                      <a:pt x="12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3" name="Google Shape;1113;p29"/>
            <p:cNvSpPr/>
            <p:nvPr/>
          </p:nvSpPr>
          <p:spPr>
            <a:xfrm>
              <a:off x="1707492" y="4722198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9"/>
            <p:cNvSpPr/>
            <p:nvPr/>
          </p:nvSpPr>
          <p:spPr>
            <a:xfrm>
              <a:off x="8895642" y="1997673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17" name="Google Shape;1117;p30"/>
          <p:cNvGrpSpPr/>
          <p:nvPr/>
        </p:nvGrpSpPr>
        <p:grpSpPr>
          <a:xfrm>
            <a:off x="956955" y="-98175"/>
            <a:ext cx="1107420" cy="841811"/>
            <a:chOff x="0" y="3839250"/>
            <a:chExt cx="1107420" cy="841811"/>
          </a:xfrm>
        </p:grpSpPr>
        <p:sp>
          <p:nvSpPr>
            <p:cNvPr id="1118" name="Google Shape;1118;p30"/>
            <p:cNvSpPr/>
            <p:nvPr/>
          </p:nvSpPr>
          <p:spPr>
            <a:xfrm>
              <a:off x="0" y="3839250"/>
              <a:ext cx="1107420" cy="841811"/>
            </a:xfrm>
            <a:custGeom>
              <a:avLst/>
              <a:gdLst/>
              <a:ahLst/>
              <a:cxnLst/>
              <a:rect l="l" t="t" r="r" b="b"/>
              <a:pathLst>
                <a:path w="24445" h="18582" extrusionOk="0">
                  <a:moveTo>
                    <a:pt x="10960" y="1"/>
                  </a:moveTo>
                  <a:cubicBezTo>
                    <a:pt x="10664" y="1"/>
                    <a:pt x="10365" y="21"/>
                    <a:pt x="10064" y="62"/>
                  </a:cubicBezTo>
                  <a:cubicBezTo>
                    <a:pt x="8404" y="293"/>
                    <a:pt x="6995" y="1114"/>
                    <a:pt x="5978" y="2274"/>
                  </a:cubicBezTo>
                  <a:cubicBezTo>
                    <a:pt x="5327" y="1530"/>
                    <a:pt x="4367" y="1083"/>
                    <a:pt x="3343" y="1083"/>
                  </a:cubicBezTo>
                  <a:cubicBezTo>
                    <a:pt x="3188" y="1083"/>
                    <a:pt x="3031" y="1093"/>
                    <a:pt x="2873" y="1114"/>
                  </a:cubicBezTo>
                  <a:cubicBezTo>
                    <a:pt x="1499" y="1310"/>
                    <a:pt x="411" y="2274"/>
                    <a:pt x="0" y="3505"/>
                  </a:cubicBezTo>
                  <a:lnTo>
                    <a:pt x="0" y="14800"/>
                  </a:lnTo>
                  <a:cubicBezTo>
                    <a:pt x="541" y="15006"/>
                    <a:pt x="1129" y="15119"/>
                    <a:pt x="1729" y="15119"/>
                  </a:cubicBezTo>
                  <a:cubicBezTo>
                    <a:pt x="1961" y="15119"/>
                    <a:pt x="2194" y="15102"/>
                    <a:pt x="2427" y="15067"/>
                  </a:cubicBezTo>
                  <a:lnTo>
                    <a:pt x="2445" y="15067"/>
                  </a:lnTo>
                  <a:cubicBezTo>
                    <a:pt x="3393" y="17171"/>
                    <a:pt x="5512" y="18582"/>
                    <a:pt x="7865" y="18582"/>
                  </a:cubicBezTo>
                  <a:cubicBezTo>
                    <a:pt x="8125" y="18582"/>
                    <a:pt x="8389" y="18564"/>
                    <a:pt x="8654" y="18529"/>
                  </a:cubicBezTo>
                  <a:cubicBezTo>
                    <a:pt x="10260" y="18297"/>
                    <a:pt x="11634" y="17440"/>
                    <a:pt x="12544" y="16245"/>
                  </a:cubicBezTo>
                  <a:cubicBezTo>
                    <a:pt x="13142" y="16904"/>
                    <a:pt x="14004" y="17313"/>
                    <a:pt x="14925" y="17313"/>
                  </a:cubicBezTo>
                  <a:cubicBezTo>
                    <a:pt x="15076" y="17313"/>
                    <a:pt x="15228" y="17302"/>
                    <a:pt x="15381" y="17280"/>
                  </a:cubicBezTo>
                  <a:cubicBezTo>
                    <a:pt x="16451" y="17137"/>
                    <a:pt x="17326" y="16477"/>
                    <a:pt x="17807" y="15585"/>
                  </a:cubicBezTo>
                  <a:cubicBezTo>
                    <a:pt x="17987" y="15607"/>
                    <a:pt x="18169" y="15617"/>
                    <a:pt x="18354" y="15617"/>
                  </a:cubicBezTo>
                  <a:cubicBezTo>
                    <a:pt x="18609" y="15617"/>
                    <a:pt x="18869" y="15598"/>
                    <a:pt x="19128" y="15567"/>
                  </a:cubicBezTo>
                  <a:cubicBezTo>
                    <a:pt x="22250" y="15139"/>
                    <a:pt x="24445" y="12248"/>
                    <a:pt x="24017" y="9108"/>
                  </a:cubicBezTo>
                  <a:cubicBezTo>
                    <a:pt x="23678" y="6628"/>
                    <a:pt x="21804" y="4736"/>
                    <a:pt x="19485" y="4272"/>
                  </a:cubicBezTo>
                  <a:cubicBezTo>
                    <a:pt x="19485" y="4237"/>
                    <a:pt x="19467" y="4201"/>
                    <a:pt x="19467" y="4147"/>
                  </a:cubicBezTo>
                  <a:cubicBezTo>
                    <a:pt x="19352" y="3261"/>
                    <a:pt x="18587" y="2616"/>
                    <a:pt x="17701" y="2616"/>
                  </a:cubicBezTo>
                  <a:cubicBezTo>
                    <a:pt x="17625" y="2616"/>
                    <a:pt x="17547" y="2621"/>
                    <a:pt x="17468" y="2631"/>
                  </a:cubicBezTo>
                  <a:cubicBezTo>
                    <a:pt x="17112" y="2684"/>
                    <a:pt x="16790" y="2845"/>
                    <a:pt x="16541" y="3059"/>
                  </a:cubicBezTo>
                  <a:cubicBezTo>
                    <a:pt x="15339" y="1194"/>
                    <a:pt x="13256" y="1"/>
                    <a:pt x="10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0"/>
            <p:cNvSpPr/>
            <p:nvPr/>
          </p:nvSpPr>
          <p:spPr>
            <a:xfrm>
              <a:off x="92144" y="4037174"/>
              <a:ext cx="362148" cy="135500"/>
            </a:xfrm>
            <a:custGeom>
              <a:avLst/>
              <a:gdLst/>
              <a:ahLst/>
              <a:cxnLst/>
              <a:rect l="l" t="t" r="r" b="b"/>
              <a:pathLst>
                <a:path w="7994" h="2991" extrusionOk="0">
                  <a:moveTo>
                    <a:pt x="3543" y="1"/>
                  </a:moveTo>
                  <a:cubicBezTo>
                    <a:pt x="2988" y="1"/>
                    <a:pt x="2433" y="88"/>
                    <a:pt x="1910" y="278"/>
                  </a:cubicBezTo>
                  <a:cubicBezTo>
                    <a:pt x="1142" y="564"/>
                    <a:pt x="447" y="1027"/>
                    <a:pt x="0" y="1688"/>
                  </a:cubicBezTo>
                  <a:cubicBezTo>
                    <a:pt x="786" y="1509"/>
                    <a:pt x="1464" y="1384"/>
                    <a:pt x="2159" y="1349"/>
                  </a:cubicBezTo>
                  <a:cubicBezTo>
                    <a:pt x="2377" y="1331"/>
                    <a:pt x="2592" y="1323"/>
                    <a:pt x="2806" y="1323"/>
                  </a:cubicBezTo>
                  <a:cubicBezTo>
                    <a:pt x="3259" y="1323"/>
                    <a:pt x="3704" y="1359"/>
                    <a:pt x="4140" y="1420"/>
                  </a:cubicBezTo>
                  <a:cubicBezTo>
                    <a:pt x="4800" y="1527"/>
                    <a:pt x="5425" y="1705"/>
                    <a:pt x="6067" y="1973"/>
                  </a:cubicBezTo>
                  <a:cubicBezTo>
                    <a:pt x="6138" y="2009"/>
                    <a:pt x="6228" y="2027"/>
                    <a:pt x="6299" y="2080"/>
                  </a:cubicBezTo>
                  <a:cubicBezTo>
                    <a:pt x="6370" y="2116"/>
                    <a:pt x="6460" y="2152"/>
                    <a:pt x="6531" y="2187"/>
                  </a:cubicBezTo>
                  <a:cubicBezTo>
                    <a:pt x="6691" y="2259"/>
                    <a:pt x="6852" y="2330"/>
                    <a:pt x="7013" y="2419"/>
                  </a:cubicBezTo>
                  <a:cubicBezTo>
                    <a:pt x="7334" y="2598"/>
                    <a:pt x="7655" y="2776"/>
                    <a:pt x="7994" y="2990"/>
                  </a:cubicBezTo>
                  <a:cubicBezTo>
                    <a:pt x="7887" y="2598"/>
                    <a:pt x="7691" y="2241"/>
                    <a:pt x="7459" y="1920"/>
                  </a:cubicBezTo>
                  <a:cubicBezTo>
                    <a:pt x="7352" y="1759"/>
                    <a:pt x="7227" y="1598"/>
                    <a:pt x="7066" y="1456"/>
                  </a:cubicBezTo>
                  <a:cubicBezTo>
                    <a:pt x="6923" y="1313"/>
                    <a:pt x="6781" y="1170"/>
                    <a:pt x="6620" y="1045"/>
                  </a:cubicBezTo>
                  <a:cubicBezTo>
                    <a:pt x="5978" y="546"/>
                    <a:pt x="5193" y="189"/>
                    <a:pt x="4372" y="64"/>
                  </a:cubicBezTo>
                  <a:cubicBezTo>
                    <a:pt x="4098" y="22"/>
                    <a:pt x="3821" y="1"/>
                    <a:pt x="3543" y="1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433267" y="4013300"/>
              <a:ext cx="365365" cy="183611"/>
            </a:xfrm>
            <a:custGeom>
              <a:avLst/>
              <a:gdLst/>
              <a:ahLst/>
              <a:cxnLst/>
              <a:rect l="l" t="t" r="r" b="b"/>
              <a:pathLst>
                <a:path w="8065" h="4053" extrusionOk="0">
                  <a:moveTo>
                    <a:pt x="5051" y="0"/>
                  </a:moveTo>
                  <a:cubicBezTo>
                    <a:pt x="4370" y="0"/>
                    <a:pt x="3679" y="131"/>
                    <a:pt x="3051" y="377"/>
                  </a:cubicBezTo>
                  <a:cubicBezTo>
                    <a:pt x="2213" y="698"/>
                    <a:pt x="1481" y="1198"/>
                    <a:pt x="928" y="1840"/>
                  </a:cubicBezTo>
                  <a:cubicBezTo>
                    <a:pt x="393" y="2482"/>
                    <a:pt x="36" y="3250"/>
                    <a:pt x="0" y="4052"/>
                  </a:cubicBezTo>
                  <a:cubicBezTo>
                    <a:pt x="607" y="3499"/>
                    <a:pt x="1178" y="3018"/>
                    <a:pt x="1767" y="2625"/>
                  </a:cubicBezTo>
                  <a:cubicBezTo>
                    <a:pt x="2355" y="2215"/>
                    <a:pt x="2998" y="1911"/>
                    <a:pt x="3640" y="1662"/>
                  </a:cubicBezTo>
                  <a:cubicBezTo>
                    <a:pt x="4300" y="1394"/>
                    <a:pt x="4978" y="1233"/>
                    <a:pt x="5710" y="1108"/>
                  </a:cubicBezTo>
                  <a:cubicBezTo>
                    <a:pt x="5799" y="1108"/>
                    <a:pt x="5888" y="1091"/>
                    <a:pt x="5977" y="1073"/>
                  </a:cubicBezTo>
                  <a:cubicBezTo>
                    <a:pt x="6084" y="1073"/>
                    <a:pt x="6174" y="1055"/>
                    <a:pt x="6263" y="1055"/>
                  </a:cubicBezTo>
                  <a:cubicBezTo>
                    <a:pt x="6459" y="1019"/>
                    <a:pt x="6655" y="1001"/>
                    <a:pt x="6834" y="1001"/>
                  </a:cubicBezTo>
                  <a:cubicBezTo>
                    <a:pt x="7226" y="983"/>
                    <a:pt x="7637" y="983"/>
                    <a:pt x="8065" y="966"/>
                  </a:cubicBezTo>
                  <a:cubicBezTo>
                    <a:pt x="7744" y="698"/>
                    <a:pt x="7369" y="484"/>
                    <a:pt x="6959" y="341"/>
                  </a:cubicBezTo>
                  <a:cubicBezTo>
                    <a:pt x="6762" y="252"/>
                    <a:pt x="6548" y="181"/>
                    <a:pt x="6334" y="145"/>
                  </a:cubicBezTo>
                  <a:cubicBezTo>
                    <a:pt x="6120" y="91"/>
                    <a:pt x="5906" y="56"/>
                    <a:pt x="5674" y="38"/>
                  </a:cubicBezTo>
                  <a:cubicBezTo>
                    <a:pt x="5469" y="13"/>
                    <a:pt x="5260" y="0"/>
                    <a:pt x="5051" y="0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30"/>
          <p:cNvGrpSpPr/>
          <p:nvPr/>
        </p:nvGrpSpPr>
        <p:grpSpPr>
          <a:xfrm rot="-4231774" flipH="1">
            <a:off x="-2187377" y="-1524032"/>
            <a:ext cx="4255899" cy="2851251"/>
            <a:chOff x="2636600" y="2424575"/>
            <a:chExt cx="1770125" cy="1185900"/>
          </a:xfrm>
        </p:grpSpPr>
        <p:sp>
          <p:nvSpPr>
            <p:cNvPr id="1122" name="Google Shape;1122;p30"/>
            <p:cNvSpPr/>
            <p:nvPr/>
          </p:nvSpPr>
          <p:spPr>
            <a:xfrm>
              <a:off x="2636600" y="2424575"/>
              <a:ext cx="1770125" cy="1185900"/>
            </a:xfrm>
            <a:custGeom>
              <a:avLst/>
              <a:gdLst/>
              <a:ahLst/>
              <a:cxnLst/>
              <a:rect l="l" t="t" r="r" b="b"/>
              <a:pathLst>
                <a:path w="70805" h="47436" extrusionOk="0">
                  <a:moveTo>
                    <a:pt x="57704" y="1"/>
                  </a:moveTo>
                  <a:lnTo>
                    <a:pt x="57704" y="1"/>
                  </a:lnTo>
                  <a:cubicBezTo>
                    <a:pt x="57169" y="286"/>
                    <a:pt x="56616" y="554"/>
                    <a:pt x="56063" y="839"/>
                  </a:cubicBezTo>
                  <a:cubicBezTo>
                    <a:pt x="68411" y="25130"/>
                    <a:pt x="48131" y="45568"/>
                    <a:pt x="27825" y="45568"/>
                  </a:cubicBezTo>
                  <a:cubicBezTo>
                    <a:pt x="17793" y="45568"/>
                    <a:pt x="7755" y="40580"/>
                    <a:pt x="1642" y="28602"/>
                  </a:cubicBezTo>
                  <a:cubicBezTo>
                    <a:pt x="1089" y="28870"/>
                    <a:pt x="536" y="29156"/>
                    <a:pt x="1" y="29441"/>
                  </a:cubicBezTo>
                  <a:cubicBezTo>
                    <a:pt x="6479" y="42144"/>
                    <a:pt x="17124" y="47435"/>
                    <a:pt x="27762" y="47435"/>
                  </a:cubicBezTo>
                  <a:cubicBezTo>
                    <a:pt x="49295" y="47435"/>
                    <a:pt x="70805" y="25760"/>
                    <a:pt x="577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2677650" y="2445550"/>
              <a:ext cx="1669250" cy="1118250"/>
            </a:xfrm>
            <a:custGeom>
              <a:avLst/>
              <a:gdLst/>
              <a:ahLst/>
              <a:cxnLst/>
              <a:rect l="l" t="t" r="r" b="b"/>
              <a:pathLst>
                <a:path w="66770" h="44730" extrusionOk="0">
                  <a:moveTo>
                    <a:pt x="54421" y="0"/>
                  </a:moveTo>
                  <a:lnTo>
                    <a:pt x="54421" y="0"/>
                  </a:lnTo>
                  <a:cubicBezTo>
                    <a:pt x="53867" y="268"/>
                    <a:pt x="53314" y="553"/>
                    <a:pt x="52761" y="839"/>
                  </a:cubicBezTo>
                  <a:cubicBezTo>
                    <a:pt x="64371" y="23652"/>
                    <a:pt x="45318" y="42859"/>
                    <a:pt x="26245" y="42859"/>
                  </a:cubicBezTo>
                  <a:cubicBezTo>
                    <a:pt x="16825" y="42859"/>
                    <a:pt x="7399" y="38174"/>
                    <a:pt x="1660" y="26925"/>
                  </a:cubicBezTo>
                  <a:cubicBezTo>
                    <a:pt x="1107" y="27210"/>
                    <a:pt x="554" y="27478"/>
                    <a:pt x="0" y="27763"/>
                  </a:cubicBezTo>
                  <a:cubicBezTo>
                    <a:pt x="6113" y="39741"/>
                    <a:pt x="16151" y="44729"/>
                    <a:pt x="26183" y="44729"/>
                  </a:cubicBezTo>
                  <a:cubicBezTo>
                    <a:pt x="46489" y="44729"/>
                    <a:pt x="66769" y="24291"/>
                    <a:pt x="544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2719125" y="2466500"/>
              <a:ext cx="1567800" cy="1050525"/>
            </a:xfrm>
            <a:custGeom>
              <a:avLst/>
              <a:gdLst/>
              <a:ahLst/>
              <a:cxnLst/>
              <a:rect l="l" t="t" r="r" b="b"/>
              <a:pathLst>
                <a:path w="62712" h="42021" extrusionOk="0">
                  <a:moveTo>
                    <a:pt x="51102" y="1"/>
                  </a:moveTo>
                  <a:cubicBezTo>
                    <a:pt x="50567" y="269"/>
                    <a:pt x="50014" y="554"/>
                    <a:pt x="49461" y="822"/>
                  </a:cubicBezTo>
                  <a:cubicBezTo>
                    <a:pt x="60330" y="22179"/>
                    <a:pt x="42502" y="40153"/>
                    <a:pt x="24650" y="40153"/>
                  </a:cubicBezTo>
                  <a:cubicBezTo>
                    <a:pt x="15836" y="40153"/>
                    <a:pt x="7015" y="35770"/>
                    <a:pt x="1642" y="25248"/>
                  </a:cubicBezTo>
                  <a:cubicBezTo>
                    <a:pt x="1089" y="25534"/>
                    <a:pt x="536" y="25801"/>
                    <a:pt x="1" y="26087"/>
                  </a:cubicBezTo>
                  <a:cubicBezTo>
                    <a:pt x="5740" y="37336"/>
                    <a:pt x="15166" y="42021"/>
                    <a:pt x="24586" y="42021"/>
                  </a:cubicBezTo>
                  <a:cubicBezTo>
                    <a:pt x="43659" y="42021"/>
                    <a:pt x="62712" y="22814"/>
                    <a:pt x="5110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0"/>
            <p:cNvSpPr/>
            <p:nvPr/>
          </p:nvSpPr>
          <p:spPr>
            <a:xfrm>
              <a:off x="2760175" y="2487025"/>
              <a:ext cx="1467225" cy="983325"/>
            </a:xfrm>
            <a:custGeom>
              <a:avLst/>
              <a:gdLst/>
              <a:ahLst/>
              <a:cxnLst/>
              <a:rect l="l" t="t" r="r" b="b"/>
              <a:pathLst>
                <a:path w="58689" h="39333" extrusionOk="0">
                  <a:moveTo>
                    <a:pt x="47819" y="1"/>
                  </a:moveTo>
                  <a:lnTo>
                    <a:pt x="47819" y="1"/>
                  </a:lnTo>
                  <a:cubicBezTo>
                    <a:pt x="47266" y="286"/>
                    <a:pt x="46712" y="554"/>
                    <a:pt x="46159" y="839"/>
                  </a:cubicBezTo>
                  <a:cubicBezTo>
                    <a:pt x="56289" y="20728"/>
                    <a:pt x="39685" y="37465"/>
                    <a:pt x="23063" y="37465"/>
                  </a:cubicBezTo>
                  <a:cubicBezTo>
                    <a:pt x="14855" y="37465"/>
                    <a:pt x="6643" y="33385"/>
                    <a:pt x="1642" y="23589"/>
                  </a:cubicBezTo>
                  <a:cubicBezTo>
                    <a:pt x="1107" y="23874"/>
                    <a:pt x="553" y="24160"/>
                    <a:pt x="0" y="24427"/>
                  </a:cubicBezTo>
                  <a:cubicBezTo>
                    <a:pt x="5373" y="34949"/>
                    <a:pt x="14194" y="39332"/>
                    <a:pt x="23008" y="39332"/>
                  </a:cubicBezTo>
                  <a:cubicBezTo>
                    <a:pt x="40860" y="39332"/>
                    <a:pt x="58688" y="21358"/>
                    <a:pt x="4781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0"/>
            <p:cNvSpPr/>
            <p:nvPr/>
          </p:nvSpPr>
          <p:spPr>
            <a:xfrm>
              <a:off x="2801200" y="2508000"/>
              <a:ext cx="1366200" cy="915675"/>
            </a:xfrm>
            <a:custGeom>
              <a:avLst/>
              <a:gdLst/>
              <a:ahLst/>
              <a:cxnLst/>
              <a:rect l="l" t="t" r="r" b="b"/>
              <a:pathLst>
                <a:path w="54648" h="36627" extrusionOk="0">
                  <a:moveTo>
                    <a:pt x="44518" y="0"/>
                  </a:moveTo>
                  <a:cubicBezTo>
                    <a:pt x="43983" y="286"/>
                    <a:pt x="43430" y="553"/>
                    <a:pt x="42877" y="839"/>
                  </a:cubicBezTo>
                  <a:cubicBezTo>
                    <a:pt x="52254" y="19259"/>
                    <a:pt x="36880" y="34751"/>
                    <a:pt x="21489" y="34751"/>
                  </a:cubicBezTo>
                  <a:cubicBezTo>
                    <a:pt x="13891" y="34751"/>
                    <a:pt x="6290" y="30975"/>
                    <a:pt x="1660" y="21911"/>
                  </a:cubicBezTo>
                  <a:cubicBezTo>
                    <a:pt x="1107" y="22197"/>
                    <a:pt x="554" y="22482"/>
                    <a:pt x="1" y="22750"/>
                  </a:cubicBezTo>
                  <a:cubicBezTo>
                    <a:pt x="5002" y="32546"/>
                    <a:pt x="13214" y="36626"/>
                    <a:pt x="21422" y="36626"/>
                  </a:cubicBezTo>
                  <a:cubicBezTo>
                    <a:pt x="38044" y="36626"/>
                    <a:pt x="54648" y="19889"/>
                    <a:pt x="44518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0"/>
            <p:cNvSpPr/>
            <p:nvPr/>
          </p:nvSpPr>
          <p:spPr>
            <a:xfrm>
              <a:off x="2842700" y="2528950"/>
              <a:ext cx="1264850" cy="847850"/>
            </a:xfrm>
            <a:custGeom>
              <a:avLst/>
              <a:gdLst/>
              <a:ahLst/>
              <a:cxnLst/>
              <a:rect l="l" t="t" r="r" b="b"/>
              <a:pathLst>
                <a:path w="50594" h="33914" extrusionOk="0">
                  <a:moveTo>
                    <a:pt x="41217" y="1"/>
                  </a:moveTo>
                  <a:lnTo>
                    <a:pt x="41217" y="1"/>
                  </a:lnTo>
                  <a:cubicBezTo>
                    <a:pt x="40664" y="269"/>
                    <a:pt x="40110" y="554"/>
                    <a:pt x="39557" y="840"/>
                  </a:cubicBezTo>
                  <a:cubicBezTo>
                    <a:pt x="48194" y="17791"/>
                    <a:pt x="34053" y="32046"/>
                    <a:pt x="19892" y="32046"/>
                  </a:cubicBezTo>
                  <a:cubicBezTo>
                    <a:pt x="12901" y="32046"/>
                    <a:pt x="5905" y="28573"/>
                    <a:pt x="1642" y="20234"/>
                  </a:cubicBezTo>
                  <a:cubicBezTo>
                    <a:pt x="1089" y="20520"/>
                    <a:pt x="553" y="20805"/>
                    <a:pt x="0" y="21073"/>
                  </a:cubicBezTo>
                  <a:cubicBezTo>
                    <a:pt x="4630" y="30137"/>
                    <a:pt x="12231" y="33913"/>
                    <a:pt x="19829" y="33913"/>
                  </a:cubicBezTo>
                  <a:cubicBezTo>
                    <a:pt x="35220" y="33913"/>
                    <a:pt x="50594" y="18421"/>
                    <a:pt x="41217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>
              <a:off x="2883725" y="2549925"/>
              <a:ext cx="1163850" cy="780200"/>
            </a:xfrm>
            <a:custGeom>
              <a:avLst/>
              <a:gdLst/>
              <a:ahLst/>
              <a:cxnLst/>
              <a:rect l="l" t="t" r="r" b="b"/>
              <a:pathLst>
                <a:path w="46554" h="31208" extrusionOk="0">
                  <a:moveTo>
                    <a:pt x="37916" y="1"/>
                  </a:moveTo>
                  <a:lnTo>
                    <a:pt x="37916" y="1"/>
                  </a:lnTo>
                  <a:cubicBezTo>
                    <a:pt x="37381" y="268"/>
                    <a:pt x="36828" y="554"/>
                    <a:pt x="36275" y="839"/>
                  </a:cubicBezTo>
                  <a:cubicBezTo>
                    <a:pt x="44159" y="16322"/>
                    <a:pt x="31240" y="29340"/>
                    <a:pt x="18305" y="29340"/>
                  </a:cubicBezTo>
                  <a:cubicBezTo>
                    <a:pt x="11921" y="29340"/>
                    <a:pt x="5534" y="26169"/>
                    <a:pt x="1642" y="18557"/>
                  </a:cubicBezTo>
                  <a:cubicBezTo>
                    <a:pt x="1107" y="18842"/>
                    <a:pt x="554" y="19128"/>
                    <a:pt x="1" y="19395"/>
                  </a:cubicBezTo>
                  <a:cubicBezTo>
                    <a:pt x="4264" y="27734"/>
                    <a:pt x="11260" y="31207"/>
                    <a:pt x="18251" y="31207"/>
                  </a:cubicBezTo>
                  <a:cubicBezTo>
                    <a:pt x="32412" y="31207"/>
                    <a:pt x="46553" y="16952"/>
                    <a:pt x="37916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30"/>
          <p:cNvGrpSpPr/>
          <p:nvPr/>
        </p:nvGrpSpPr>
        <p:grpSpPr>
          <a:xfrm rot="8842409" flipH="1">
            <a:off x="7165991" y="4095709"/>
            <a:ext cx="3285082" cy="2200849"/>
            <a:chOff x="2636600" y="2424575"/>
            <a:chExt cx="1770125" cy="1185900"/>
          </a:xfrm>
        </p:grpSpPr>
        <p:sp>
          <p:nvSpPr>
            <p:cNvPr id="1130" name="Google Shape;1130;p30"/>
            <p:cNvSpPr/>
            <p:nvPr/>
          </p:nvSpPr>
          <p:spPr>
            <a:xfrm>
              <a:off x="2636600" y="2424575"/>
              <a:ext cx="1770125" cy="1185900"/>
            </a:xfrm>
            <a:custGeom>
              <a:avLst/>
              <a:gdLst/>
              <a:ahLst/>
              <a:cxnLst/>
              <a:rect l="l" t="t" r="r" b="b"/>
              <a:pathLst>
                <a:path w="70805" h="47436" extrusionOk="0">
                  <a:moveTo>
                    <a:pt x="57704" y="1"/>
                  </a:moveTo>
                  <a:lnTo>
                    <a:pt x="57704" y="1"/>
                  </a:lnTo>
                  <a:cubicBezTo>
                    <a:pt x="57169" y="286"/>
                    <a:pt x="56616" y="554"/>
                    <a:pt x="56063" y="839"/>
                  </a:cubicBezTo>
                  <a:cubicBezTo>
                    <a:pt x="68411" y="25130"/>
                    <a:pt x="48131" y="45568"/>
                    <a:pt x="27825" y="45568"/>
                  </a:cubicBezTo>
                  <a:cubicBezTo>
                    <a:pt x="17793" y="45568"/>
                    <a:pt x="7755" y="40580"/>
                    <a:pt x="1642" y="28602"/>
                  </a:cubicBezTo>
                  <a:cubicBezTo>
                    <a:pt x="1089" y="28870"/>
                    <a:pt x="536" y="29156"/>
                    <a:pt x="1" y="29441"/>
                  </a:cubicBezTo>
                  <a:cubicBezTo>
                    <a:pt x="6479" y="42144"/>
                    <a:pt x="17124" y="47435"/>
                    <a:pt x="27762" y="47435"/>
                  </a:cubicBezTo>
                  <a:cubicBezTo>
                    <a:pt x="49295" y="47435"/>
                    <a:pt x="70805" y="25760"/>
                    <a:pt x="577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>
              <a:off x="2677650" y="2445550"/>
              <a:ext cx="1669250" cy="1118250"/>
            </a:xfrm>
            <a:custGeom>
              <a:avLst/>
              <a:gdLst/>
              <a:ahLst/>
              <a:cxnLst/>
              <a:rect l="l" t="t" r="r" b="b"/>
              <a:pathLst>
                <a:path w="66770" h="44730" extrusionOk="0">
                  <a:moveTo>
                    <a:pt x="54421" y="0"/>
                  </a:moveTo>
                  <a:lnTo>
                    <a:pt x="54421" y="0"/>
                  </a:lnTo>
                  <a:cubicBezTo>
                    <a:pt x="53867" y="268"/>
                    <a:pt x="53314" y="553"/>
                    <a:pt x="52761" y="839"/>
                  </a:cubicBezTo>
                  <a:cubicBezTo>
                    <a:pt x="64371" y="23652"/>
                    <a:pt x="45318" y="42859"/>
                    <a:pt x="26245" y="42859"/>
                  </a:cubicBezTo>
                  <a:cubicBezTo>
                    <a:pt x="16825" y="42859"/>
                    <a:pt x="7399" y="38174"/>
                    <a:pt x="1660" y="26925"/>
                  </a:cubicBezTo>
                  <a:cubicBezTo>
                    <a:pt x="1107" y="27210"/>
                    <a:pt x="554" y="27478"/>
                    <a:pt x="0" y="27763"/>
                  </a:cubicBezTo>
                  <a:cubicBezTo>
                    <a:pt x="6113" y="39741"/>
                    <a:pt x="16151" y="44729"/>
                    <a:pt x="26183" y="44729"/>
                  </a:cubicBezTo>
                  <a:cubicBezTo>
                    <a:pt x="46489" y="44729"/>
                    <a:pt x="66769" y="24291"/>
                    <a:pt x="544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0"/>
            <p:cNvSpPr/>
            <p:nvPr/>
          </p:nvSpPr>
          <p:spPr>
            <a:xfrm>
              <a:off x="2719125" y="2466500"/>
              <a:ext cx="1567800" cy="1050525"/>
            </a:xfrm>
            <a:custGeom>
              <a:avLst/>
              <a:gdLst/>
              <a:ahLst/>
              <a:cxnLst/>
              <a:rect l="l" t="t" r="r" b="b"/>
              <a:pathLst>
                <a:path w="62712" h="42021" extrusionOk="0">
                  <a:moveTo>
                    <a:pt x="51102" y="1"/>
                  </a:moveTo>
                  <a:cubicBezTo>
                    <a:pt x="50567" y="269"/>
                    <a:pt x="50014" y="554"/>
                    <a:pt x="49461" y="822"/>
                  </a:cubicBezTo>
                  <a:cubicBezTo>
                    <a:pt x="60330" y="22179"/>
                    <a:pt x="42502" y="40153"/>
                    <a:pt x="24650" y="40153"/>
                  </a:cubicBezTo>
                  <a:cubicBezTo>
                    <a:pt x="15836" y="40153"/>
                    <a:pt x="7015" y="35770"/>
                    <a:pt x="1642" y="25248"/>
                  </a:cubicBezTo>
                  <a:cubicBezTo>
                    <a:pt x="1089" y="25534"/>
                    <a:pt x="536" y="25801"/>
                    <a:pt x="1" y="26087"/>
                  </a:cubicBezTo>
                  <a:cubicBezTo>
                    <a:pt x="5740" y="37336"/>
                    <a:pt x="15166" y="42021"/>
                    <a:pt x="24586" y="42021"/>
                  </a:cubicBezTo>
                  <a:cubicBezTo>
                    <a:pt x="43659" y="42021"/>
                    <a:pt x="62712" y="22814"/>
                    <a:pt x="5110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0"/>
            <p:cNvSpPr/>
            <p:nvPr/>
          </p:nvSpPr>
          <p:spPr>
            <a:xfrm>
              <a:off x="2760175" y="2487025"/>
              <a:ext cx="1467225" cy="983325"/>
            </a:xfrm>
            <a:custGeom>
              <a:avLst/>
              <a:gdLst/>
              <a:ahLst/>
              <a:cxnLst/>
              <a:rect l="l" t="t" r="r" b="b"/>
              <a:pathLst>
                <a:path w="58689" h="39333" extrusionOk="0">
                  <a:moveTo>
                    <a:pt x="47819" y="1"/>
                  </a:moveTo>
                  <a:lnTo>
                    <a:pt x="47819" y="1"/>
                  </a:lnTo>
                  <a:cubicBezTo>
                    <a:pt x="47266" y="286"/>
                    <a:pt x="46712" y="554"/>
                    <a:pt x="46159" y="839"/>
                  </a:cubicBezTo>
                  <a:cubicBezTo>
                    <a:pt x="56289" y="20728"/>
                    <a:pt x="39685" y="37465"/>
                    <a:pt x="23063" y="37465"/>
                  </a:cubicBezTo>
                  <a:cubicBezTo>
                    <a:pt x="14855" y="37465"/>
                    <a:pt x="6643" y="33385"/>
                    <a:pt x="1642" y="23589"/>
                  </a:cubicBezTo>
                  <a:cubicBezTo>
                    <a:pt x="1107" y="23874"/>
                    <a:pt x="553" y="24160"/>
                    <a:pt x="0" y="24427"/>
                  </a:cubicBezTo>
                  <a:cubicBezTo>
                    <a:pt x="5373" y="34949"/>
                    <a:pt x="14194" y="39332"/>
                    <a:pt x="23008" y="39332"/>
                  </a:cubicBezTo>
                  <a:cubicBezTo>
                    <a:pt x="40860" y="39332"/>
                    <a:pt x="58688" y="21358"/>
                    <a:pt x="4781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0"/>
            <p:cNvSpPr/>
            <p:nvPr/>
          </p:nvSpPr>
          <p:spPr>
            <a:xfrm>
              <a:off x="2801200" y="2508000"/>
              <a:ext cx="1366200" cy="915675"/>
            </a:xfrm>
            <a:custGeom>
              <a:avLst/>
              <a:gdLst/>
              <a:ahLst/>
              <a:cxnLst/>
              <a:rect l="l" t="t" r="r" b="b"/>
              <a:pathLst>
                <a:path w="54648" h="36627" extrusionOk="0">
                  <a:moveTo>
                    <a:pt x="44518" y="0"/>
                  </a:moveTo>
                  <a:cubicBezTo>
                    <a:pt x="43983" y="286"/>
                    <a:pt x="43430" y="553"/>
                    <a:pt x="42877" y="839"/>
                  </a:cubicBezTo>
                  <a:cubicBezTo>
                    <a:pt x="52254" y="19259"/>
                    <a:pt x="36880" y="34751"/>
                    <a:pt x="21489" y="34751"/>
                  </a:cubicBezTo>
                  <a:cubicBezTo>
                    <a:pt x="13891" y="34751"/>
                    <a:pt x="6290" y="30975"/>
                    <a:pt x="1660" y="21911"/>
                  </a:cubicBezTo>
                  <a:cubicBezTo>
                    <a:pt x="1107" y="22197"/>
                    <a:pt x="554" y="22482"/>
                    <a:pt x="1" y="22750"/>
                  </a:cubicBezTo>
                  <a:cubicBezTo>
                    <a:pt x="5002" y="32546"/>
                    <a:pt x="13214" y="36626"/>
                    <a:pt x="21422" y="36626"/>
                  </a:cubicBezTo>
                  <a:cubicBezTo>
                    <a:pt x="38044" y="36626"/>
                    <a:pt x="54648" y="19889"/>
                    <a:pt x="44518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>
              <a:off x="2842700" y="2528950"/>
              <a:ext cx="1264850" cy="847850"/>
            </a:xfrm>
            <a:custGeom>
              <a:avLst/>
              <a:gdLst/>
              <a:ahLst/>
              <a:cxnLst/>
              <a:rect l="l" t="t" r="r" b="b"/>
              <a:pathLst>
                <a:path w="50594" h="33914" extrusionOk="0">
                  <a:moveTo>
                    <a:pt x="41217" y="1"/>
                  </a:moveTo>
                  <a:lnTo>
                    <a:pt x="41217" y="1"/>
                  </a:lnTo>
                  <a:cubicBezTo>
                    <a:pt x="40664" y="269"/>
                    <a:pt x="40110" y="554"/>
                    <a:pt x="39557" y="840"/>
                  </a:cubicBezTo>
                  <a:cubicBezTo>
                    <a:pt x="48194" y="17791"/>
                    <a:pt x="34053" y="32046"/>
                    <a:pt x="19892" y="32046"/>
                  </a:cubicBezTo>
                  <a:cubicBezTo>
                    <a:pt x="12901" y="32046"/>
                    <a:pt x="5905" y="28573"/>
                    <a:pt x="1642" y="20234"/>
                  </a:cubicBezTo>
                  <a:cubicBezTo>
                    <a:pt x="1089" y="20520"/>
                    <a:pt x="553" y="20805"/>
                    <a:pt x="0" y="21073"/>
                  </a:cubicBezTo>
                  <a:cubicBezTo>
                    <a:pt x="4630" y="30137"/>
                    <a:pt x="12231" y="33913"/>
                    <a:pt x="19829" y="33913"/>
                  </a:cubicBezTo>
                  <a:cubicBezTo>
                    <a:pt x="35220" y="33913"/>
                    <a:pt x="50594" y="18421"/>
                    <a:pt x="41217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0"/>
            <p:cNvSpPr/>
            <p:nvPr/>
          </p:nvSpPr>
          <p:spPr>
            <a:xfrm>
              <a:off x="2883725" y="2549925"/>
              <a:ext cx="1163850" cy="780200"/>
            </a:xfrm>
            <a:custGeom>
              <a:avLst/>
              <a:gdLst/>
              <a:ahLst/>
              <a:cxnLst/>
              <a:rect l="l" t="t" r="r" b="b"/>
              <a:pathLst>
                <a:path w="46554" h="31208" extrusionOk="0">
                  <a:moveTo>
                    <a:pt x="37916" y="1"/>
                  </a:moveTo>
                  <a:lnTo>
                    <a:pt x="37916" y="1"/>
                  </a:lnTo>
                  <a:cubicBezTo>
                    <a:pt x="37381" y="268"/>
                    <a:pt x="36828" y="554"/>
                    <a:pt x="36275" y="839"/>
                  </a:cubicBezTo>
                  <a:cubicBezTo>
                    <a:pt x="44159" y="16322"/>
                    <a:pt x="31240" y="29340"/>
                    <a:pt x="18305" y="29340"/>
                  </a:cubicBezTo>
                  <a:cubicBezTo>
                    <a:pt x="11921" y="29340"/>
                    <a:pt x="5534" y="26169"/>
                    <a:pt x="1642" y="18557"/>
                  </a:cubicBezTo>
                  <a:cubicBezTo>
                    <a:pt x="1107" y="18842"/>
                    <a:pt x="554" y="19128"/>
                    <a:pt x="1" y="19395"/>
                  </a:cubicBezTo>
                  <a:cubicBezTo>
                    <a:pt x="4264" y="27734"/>
                    <a:pt x="11260" y="31207"/>
                    <a:pt x="18251" y="31207"/>
                  </a:cubicBezTo>
                  <a:cubicBezTo>
                    <a:pt x="32412" y="31207"/>
                    <a:pt x="46553" y="16952"/>
                    <a:pt x="37916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30"/>
          <p:cNvGrpSpPr/>
          <p:nvPr/>
        </p:nvGrpSpPr>
        <p:grpSpPr>
          <a:xfrm flipH="1">
            <a:off x="8057030" y="3839250"/>
            <a:ext cx="1107420" cy="841811"/>
            <a:chOff x="0" y="3839250"/>
            <a:chExt cx="1107420" cy="841811"/>
          </a:xfrm>
        </p:grpSpPr>
        <p:sp>
          <p:nvSpPr>
            <p:cNvPr id="1138" name="Google Shape;1138;p30"/>
            <p:cNvSpPr/>
            <p:nvPr/>
          </p:nvSpPr>
          <p:spPr>
            <a:xfrm>
              <a:off x="0" y="3839250"/>
              <a:ext cx="1107420" cy="841811"/>
            </a:xfrm>
            <a:custGeom>
              <a:avLst/>
              <a:gdLst/>
              <a:ahLst/>
              <a:cxnLst/>
              <a:rect l="l" t="t" r="r" b="b"/>
              <a:pathLst>
                <a:path w="24445" h="18582" extrusionOk="0">
                  <a:moveTo>
                    <a:pt x="10960" y="1"/>
                  </a:moveTo>
                  <a:cubicBezTo>
                    <a:pt x="10664" y="1"/>
                    <a:pt x="10365" y="21"/>
                    <a:pt x="10064" y="62"/>
                  </a:cubicBezTo>
                  <a:cubicBezTo>
                    <a:pt x="8404" y="293"/>
                    <a:pt x="6995" y="1114"/>
                    <a:pt x="5978" y="2274"/>
                  </a:cubicBezTo>
                  <a:cubicBezTo>
                    <a:pt x="5327" y="1530"/>
                    <a:pt x="4367" y="1083"/>
                    <a:pt x="3343" y="1083"/>
                  </a:cubicBezTo>
                  <a:cubicBezTo>
                    <a:pt x="3188" y="1083"/>
                    <a:pt x="3031" y="1093"/>
                    <a:pt x="2873" y="1114"/>
                  </a:cubicBezTo>
                  <a:cubicBezTo>
                    <a:pt x="1499" y="1310"/>
                    <a:pt x="411" y="2274"/>
                    <a:pt x="0" y="3505"/>
                  </a:cubicBezTo>
                  <a:lnTo>
                    <a:pt x="0" y="14800"/>
                  </a:lnTo>
                  <a:cubicBezTo>
                    <a:pt x="541" y="15006"/>
                    <a:pt x="1129" y="15119"/>
                    <a:pt x="1729" y="15119"/>
                  </a:cubicBezTo>
                  <a:cubicBezTo>
                    <a:pt x="1961" y="15119"/>
                    <a:pt x="2194" y="15102"/>
                    <a:pt x="2427" y="15067"/>
                  </a:cubicBezTo>
                  <a:lnTo>
                    <a:pt x="2445" y="15067"/>
                  </a:lnTo>
                  <a:cubicBezTo>
                    <a:pt x="3393" y="17171"/>
                    <a:pt x="5512" y="18582"/>
                    <a:pt x="7865" y="18582"/>
                  </a:cubicBezTo>
                  <a:cubicBezTo>
                    <a:pt x="8125" y="18582"/>
                    <a:pt x="8389" y="18564"/>
                    <a:pt x="8654" y="18529"/>
                  </a:cubicBezTo>
                  <a:cubicBezTo>
                    <a:pt x="10260" y="18297"/>
                    <a:pt x="11634" y="17440"/>
                    <a:pt x="12544" y="16245"/>
                  </a:cubicBezTo>
                  <a:cubicBezTo>
                    <a:pt x="13142" y="16904"/>
                    <a:pt x="14004" y="17313"/>
                    <a:pt x="14925" y="17313"/>
                  </a:cubicBezTo>
                  <a:cubicBezTo>
                    <a:pt x="15076" y="17313"/>
                    <a:pt x="15228" y="17302"/>
                    <a:pt x="15381" y="17280"/>
                  </a:cubicBezTo>
                  <a:cubicBezTo>
                    <a:pt x="16451" y="17137"/>
                    <a:pt x="17326" y="16477"/>
                    <a:pt x="17807" y="15585"/>
                  </a:cubicBezTo>
                  <a:cubicBezTo>
                    <a:pt x="17987" y="15607"/>
                    <a:pt x="18169" y="15617"/>
                    <a:pt x="18354" y="15617"/>
                  </a:cubicBezTo>
                  <a:cubicBezTo>
                    <a:pt x="18609" y="15617"/>
                    <a:pt x="18869" y="15598"/>
                    <a:pt x="19128" y="15567"/>
                  </a:cubicBezTo>
                  <a:cubicBezTo>
                    <a:pt x="22250" y="15139"/>
                    <a:pt x="24445" y="12248"/>
                    <a:pt x="24017" y="9108"/>
                  </a:cubicBezTo>
                  <a:cubicBezTo>
                    <a:pt x="23678" y="6628"/>
                    <a:pt x="21804" y="4736"/>
                    <a:pt x="19485" y="4272"/>
                  </a:cubicBezTo>
                  <a:cubicBezTo>
                    <a:pt x="19485" y="4237"/>
                    <a:pt x="19467" y="4201"/>
                    <a:pt x="19467" y="4147"/>
                  </a:cubicBezTo>
                  <a:cubicBezTo>
                    <a:pt x="19352" y="3261"/>
                    <a:pt x="18587" y="2616"/>
                    <a:pt x="17701" y="2616"/>
                  </a:cubicBezTo>
                  <a:cubicBezTo>
                    <a:pt x="17625" y="2616"/>
                    <a:pt x="17547" y="2621"/>
                    <a:pt x="17468" y="2631"/>
                  </a:cubicBezTo>
                  <a:cubicBezTo>
                    <a:pt x="17112" y="2684"/>
                    <a:pt x="16790" y="2845"/>
                    <a:pt x="16541" y="3059"/>
                  </a:cubicBezTo>
                  <a:cubicBezTo>
                    <a:pt x="15339" y="1194"/>
                    <a:pt x="13256" y="1"/>
                    <a:pt x="10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0"/>
            <p:cNvSpPr/>
            <p:nvPr/>
          </p:nvSpPr>
          <p:spPr>
            <a:xfrm>
              <a:off x="92144" y="4037174"/>
              <a:ext cx="362148" cy="135500"/>
            </a:xfrm>
            <a:custGeom>
              <a:avLst/>
              <a:gdLst/>
              <a:ahLst/>
              <a:cxnLst/>
              <a:rect l="l" t="t" r="r" b="b"/>
              <a:pathLst>
                <a:path w="7994" h="2991" extrusionOk="0">
                  <a:moveTo>
                    <a:pt x="3543" y="1"/>
                  </a:moveTo>
                  <a:cubicBezTo>
                    <a:pt x="2988" y="1"/>
                    <a:pt x="2433" y="88"/>
                    <a:pt x="1910" y="278"/>
                  </a:cubicBezTo>
                  <a:cubicBezTo>
                    <a:pt x="1142" y="564"/>
                    <a:pt x="447" y="1027"/>
                    <a:pt x="0" y="1688"/>
                  </a:cubicBezTo>
                  <a:cubicBezTo>
                    <a:pt x="786" y="1509"/>
                    <a:pt x="1464" y="1384"/>
                    <a:pt x="2159" y="1349"/>
                  </a:cubicBezTo>
                  <a:cubicBezTo>
                    <a:pt x="2377" y="1331"/>
                    <a:pt x="2592" y="1323"/>
                    <a:pt x="2806" y="1323"/>
                  </a:cubicBezTo>
                  <a:cubicBezTo>
                    <a:pt x="3259" y="1323"/>
                    <a:pt x="3704" y="1359"/>
                    <a:pt x="4140" y="1420"/>
                  </a:cubicBezTo>
                  <a:cubicBezTo>
                    <a:pt x="4800" y="1527"/>
                    <a:pt x="5425" y="1705"/>
                    <a:pt x="6067" y="1973"/>
                  </a:cubicBezTo>
                  <a:cubicBezTo>
                    <a:pt x="6138" y="2009"/>
                    <a:pt x="6228" y="2027"/>
                    <a:pt x="6299" y="2080"/>
                  </a:cubicBezTo>
                  <a:cubicBezTo>
                    <a:pt x="6370" y="2116"/>
                    <a:pt x="6460" y="2152"/>
                    <a:pt x="6531" y="2187"/>
                  </a:cubicBezTo>
                  <a:cubicBezTo>
                    <a:pt x="6691" y="2259"/>
                    <a:pt x="6852" y="2330"/>
                    <a:pt x="7013" y="2419"/>
                  </a:cubicBezTo>
                  <a:cubicBezTo>
                    <a:pt x="7334" y="2598"/>
                    <a:pt x="7655" y="2776"/>
                    <a:pt x="7994" y="2990"/>
                  </a:cubicBezTo>
                  <a:cubicBezTo>
                    <a:pt x="7887" y="2598"/>
                    <a:pt x="7691" y="2241"/>
                    <a:pt x="7459" y="1920"/>
                  </a:cubicBezTo>
                  <a:cubicBezTo>
                    <a:pt x="7352" y="1759"/>
                    <a:pt x="7227" y="1598"/>
                    <a:pt x="7066" y="1456"/>
                  </a:cubicBezTo>
                  <a:cubicBezTo>
                    <a:pt x="6923" y="1313"/>
                    <a:pt x="6781" y="1170"/>
                    <a:pt x="6620" y="1045"/>
                  </a:cubicBezTo>
                  <a:cubicBezTo>
                    <a:pt x="5978" y="546"/>
                    <a:pt x="5193" y="189"/>
                    <a:pt x="4372" y="64"/>
                  </a:cubicBezTo>
                  <a:cubicBezTo>
                    <a:pt x="4098" y="22"/>
                    <a:pt x="3821" y="1"/>
                    <a:pt x="3543" y="1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0"/>
            <p:cNvSpPr/>
            <p:nvPr/>
          </p:nvSpPr>
          <p:spPr>
            <a:xfrm>
              <a:off x="433267" y="4013300"/>
              <a:ext cx="365365" cy="183611"/>
            </a:xfrm>
            <a:custGeom>
              <a:avLst/>
              <a:gdLst/>
              <a:ahLst/>
              <a:cxnLst/>
              <a:rect l="l" t="t" r="r" b="b"/>
              <a:pathLst>
                <a:path w="8065" h="4053" extrusionOk="0">
                  <a:moveTo>
                    <a:pt x="5051" y="0"/>
                  </a:moveTo>
                  <a:cubicBezTo>
                    <a:pt x="4370" y="0"/>
                    <a:pt x="3679" y="131"/>
                    <a:pt x="3051" y="377"/>
                  </a:cubicBezTo>
                  <a:cubicBezTo>
                    <a:pt x="2213" y="698"/>
                    <a:pt x="1481" y="1198"/>
                    <a:pt x="928" y="1840"/>
                  </a:cubicBezTo>
                  <a:cubicBezTo>
                    <a:pt x="393" y="2482"/>
                    <a:pt x="36" y="3250"/>
                    <a:pt x="0" y="4052"/>
                  </a:cubicBezTo>
                  <a:cubicBezTo>
                    <a:pt x="607" y="3499"/>
                    <a:pt x="1178" y="3018"/>
                    <a:pt x="1767" y="2625"/>
                  </a:cubicBezTo>
                  <a:cubicBezTo>
                    <a:pt x="2355" y="2215"/>
                    <a:pt x="2998" y="1911"/>
                    <a:pt x="3640" y="1662"/>
                  </a:cubicBezTo>
                  <a:cubicBezTo>
                    <a:pt x="4300" y="1394"/>
                    <a:pt x="4978" y="1233"/>
                    <a:pt x="5710" y="1108"/>
                  </a:cubicBezTo>
                  <a:cubicBezTo>
                    <a:pt x="5799" y="1108"/>
                    <a:pt x="5888" y="1091"/>
                    <a:pt x="5977" y="1073"/>
                  </a:cubicBezTo>
                  <a:cubicBezTo>
                    <a:pt x="6084" y="1073"/>
                    <a:pt x="6174" y="1055"/>
                    <a:pt x="6263" y="1055"/>
                  </a:cubicBezTo>
                  <a:cubicBezTo>
                    <a:pt x="6459" y="1019"/>
                    <a:pt x="6655" y="1001"/>
                    <a:pt x="6834" y="1001"/>
                  </a:cubicBezTo>
                  <a:cubicBezTo>
                    <a:pt x="7226" y="983"/>
                    <a:pt x="7637" y="983"/>
                    <a:pt x="8065" y="966"/>
                  </a:cubicBezTo>
                  <a:cubicBezTo>
                    <a:pt x="7744" y="698"/>
                    <a:pt x="7369" y="484"/>
                    <a:pt x="6959" y="341"/>
                  </a:cubicBezTo>
                  <a:cubicBezTo>
                    <a:pt x="6762" y="252"/>
                    <a:pt x="6548" y="181"/>
                    <a:pt x="6334" y="145"/>
                  </a:cubicBezTo>
                  <a:cubicBezTo>
                    <a:pt x="6120" y="91"/>
                    <a:pt x="5906" y="56"/>
                    <a:pt x="5674" y="38"/>
                  </a:cubicBezTo>
                  <a:cubicBezTo>
                    <a:pt x="5469" y="13"/>
                    <a:pt x="5260" y="0"/>
                    <a:pt x="5051" y="0"/>
                  </a:cubicBezTo>
                  <a:close/>
                </a:path>
              </a:pathLst>
            </a:custGeom>
            <a:solidFill>
              <a:srgbClr val="000000">
                <a:alpha val="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" name="Google Shape;1141;p30"/>
          <p:cNvGrpSpPr/>
          <p:nvPr/>
        </p:nvGrpSpPr>
        <p:grpSpPr>
          <a:xfrm flipH="1">
            <a:off x="370126" y="277875"/>
            <a:ext cx="8366279" cy="4593561"/>
            <a:chOff x="428044" y="277875"/>
            <a:chExt cx="8366279" cy="4593561"/>
          </a:xfrm>
        </p:grpSpPr>
        <p:sp>
          <p:nvSpPr>
            <p:cNvPr id="1142" name="Google Shape;1142;p30"/>
            <p:cNvSpPr/>
            <p:nvPr/>
          </p:nvSpPr>
          <p:spPr>
            <a:xfrm>
              <a:off x="1300599" y="3424511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85" y="1"/>
                  </a:moveTo>
                  <a:cubicBezTo>
                    <a:pt x="1285" y="964"/>
                    <a:pt x="964" y="1285"/>
                    <a:pt x="1" y="1285"/>
                  </a:cubicBezTo>
                  <a:cubicBezTo>
                    <a:pt x="964" y="1285"/>
                    <a:pt x="1285" y="1589"/>
                    <a:pt x="1285" y="2552"/>
                  </a:cubicBezTo>
                  <a:cubicBezTo>
                    <a:pt x="1285" y="1589"/>
                    <a:pt x="1589" y="1285"/>
                    <a:pt x="2552" y="1285"/>
                  </a:cubicBezTo>
                  <a:cubicBezTo>
                    <a:pt x="1589" y="1285"/>
                    <a:pt x="1285" y="964"/>
                    <a:pt x="1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0"/>
            <p:cNvSpPr/>
            <p:nvPr/>
          </p:nvSpPr>
          <p:spPr>
            <a:xfrm>
              <a:off x="1984457" y="354074"/>
              <a:ext cx="175413" cy="175413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0" y="1856"/>
                  </a:cubicBezTo>
                  <a:cubicBezTo>
                    <a:pt x="1410" y="1856"/>
                    <a:pt x="1856" y="2320"/>
                    <a:pt x="1856" y="3730"/>
                  </a:cubicBezTo>
                  <a:cubicBezTo>
                    <a:pt x="1856" y="2320"/>
                    <a:pt x="2320" y="1856"/>
                    <a:pt x="3729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0"/>
            <p:cNvSpPr/>
            <p:nvPr/>
          </p:nvSpPr>
          <p:spPr>
            <a:xfrm>
              <a:off x="8363975" y="3361616"/>
              <a:ext cx="120061" cy="120061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1268" y="1"/>
                  </a:moveTo>
                  <a:cubicBezTo>
                    <a:pt x="1268" y="964"/>
                    <a:pt x="964" y="1286"/>
                    <a:pt x="1" y="1286"/>
                  </a:cubicBezTo>
                  <a:cubicBezTo>
                    <a:pt x="964" y="1286"/>
                    <a:pt x="1268" y="1589"/>
                    <a:pt x="1268" y="2552"/>
                  </a:cubicBezTo>
                  <a:cubicBezTo>
                    <a:pt x="1268" y="1589"/>
                    <a:pt x="1589" y="1286"/>
                    <a:pt x="2552" y="1286"/>
                  </a:cubicBezTo>
                  <a:cubicBezTo>
                    <a:pt x="1589" y="1286"/>
                    <a:pt x="1268" y="964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0"/>
            <p:cNvSpPr/>
            <p:nvPr/>
          </p:nvSpPr>
          <p:spPr>
            <a:xfrm>
              <a:off x="8747296" y="2202644"/>
              <a:ext cx="47027" cy="4618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07"/>
                    <a:pt x="500" y="982"/>
                  </a:cubicBezTo>
                  <a:cubicBezTo>
                    <a:pt x="500" y="607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0"/>
            <p:cNvSpPr/>
            <p:nvPr/>
          </p:nvSpPr>
          <p:spPr>
            <a:xfrm>
              <a:off x="1232645" y="1821289"/>
              <a:ext cx="46181" cy="47028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999"/>
                  </a:cubicBezTo>
                  <a:cubicBezTo>
                    <a:pt x="500" y="625"/>
                    <a:pt x="607" y="500"/>
                    <a:pt x="981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0"/>
            <p:cNvSpPr/>
            <p:nvPr/>
          </p:nvSpPr>
          <p:spPr>
            <a:xfrm>
              <a:off x="756492" y="790548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1"/>
                  </a:moveTo>
                  <a:cubicBezTo>
                    <a:pt x="501" y="376"/>
                    <a:pt x="376" y="500"/>
                    <a:pt x="1" y="500"/>
                  </a:cubicBezTo>
                  <a:cubicBezTo>
                    <a:pt x="376" y="500"/>
                    <a:pt x="501" y="625"/>
                    <a:pt x="501" y="1000"/>
                  </a:cubicBezTo>
                  <a:cubicBezTo>
                    <a:pt x="501" y="625"/>
                    <a:pt x="625" y="500"/>
                    <a:pt x="1000" y="500"/>
                  </a:cubicBezTo>
                  <a:cubicBezTo>
                    <a:pt x="625" y="500"/>
                    <a:pt x="501" y="376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0"/>
            <p:cNvSpPr/>
            <p:nvPr/>
          </p:nvSpPr>
          <p:spPr>
            <a:xfrm>
              <a:off x="7321621" y="1315838"/>
              <a:ext cx="46228" cy="46181"/>
            </a:xfrm>
            <a:custGeom>
              <a:avLst/>
              <a:gdLst/>
              <a:ahLst/>
              <a:cxnLst/>
              <a:rect l="l" t="t" r="r" b="b"/>
              <a:pathLst>
                <a:path w="983" h="982" extrusionOk="0">
                  <a:moveTo>
                    <a:pt x="483" y="1"/>
                  </a:moveTo>
                  <a:cubicBezTo>
                    <a:pt x="483" y="375"/>
                    <a:pt x="376" y="482"/>
                    <a:pt x="1" y="482"/>
                  </a:cubicBezTo>
                  <a:cubicBezTo>
                    <a:pt x="376" y="482"/>
                    <a:pt x="483" y="607"/>
                    <a:pt x="483" y="982"/>
                  </a:cubicBezTo>
                  <a:cubicBezTo>
                    <a:pt x="483" y="607"/>
                    <a:pt x="608" y="482"/>
                    <a:pt x="982" y="482"/>
                  </a:cubicBezTo>
                  <a:cubicBezTo>
                    <a:pt x="608" y="482"/>
                    <a:pt x="483" y="375"/>
                    <a:pt x="4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0"/>
            <p:cNvSpPr/>
            <p:nvPr/>
          </p:nvSpPr>
          <p:spPr>
            <a:xfrm>
              <a:off x="5025405" y="277875"/>
              <a:ext cx="47028" cy="47028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1"/>
                  </a:moveTo>
                  <a:cubicBezTo>
                    <a:pt x="500" y="375"/>
                    <a:pt x="376" y="500"/>
                    <a:pt x="1" y="500"/>
                  </a:cubicBezTo>
                  <a:cubicBezTo>
                    <a:pt x="376" y="500"/>
                    <a:pt x="500" y="607"/>
                    <a:pt x="500" y="1000"/>
                  </a:cubicBezTo>
                  <a:cubicBezTo>
                    <a:pt x="500" y="607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0"/>
            <p:cNvSpPr/>
            <p:nvPr/>
          </p:nvSpPr>
          <p:spPr>
            <a:xfrm>
              <a:off x="8205575" y="1545559"/>
              <a:ext cx="78113" cy="77219"/>
            </a:xfrm>
            <a:custGeom>
              <a:avLst/>
              <a:gdLst/>
              <a:ahLst/>
              <a:cxnLst/>
              <a:rect l="l" t="t" r="r" b="b"/>
              <a:pathLst>
                <a:path w="1661" h="1642" extrusionOk="0">
                  <a:moveTo>
                    <a:pt x="821" y="0"/>
                  </a:moveTo>
                  <a:cubicBezTo>
                    <a:pt x="821" y="625"/>
                    <a:pt x="625" y="821"/>
                    <a:pt x="1" y="821"/>
                  </a:cubicBezTo>
                  <a:cubicBezTo>
                    <a:pt x="625" y="821"/>
                    <a:pt x="821" y="1017"/>
                    <a:pt x="821" y="1642"/>
                  </a:cubicBezTo>
                  <a:cubicBezTo>
                    <a:pt x="821" y="1017"/>
                    <a:pt x="1036" y="821"/>
                    <a:pt x="1660" y="821"/>
                  </a:cubicBezTo>
                  <a:cubicBezTo>
                    <a:pt x="1036" y="821"/>
                    <a:pt x="821" y="625"/>
                    <a:pt x="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0"/>
            <p:cNvSpPr/>
            <p:nvPr/>
          </p:nvSpPr>
          <p:spPr>
            <a:xfrm>
              <a:off x="428044" y="2779639"/>
              <a:ext cx="78066" cy="77266"/>
            </a:xfrm>
            <a:custGeom>
              <a:avLst/>
              <a:gdLst/>
              <a:ahLst/>
              <a:cxnLst/>
              <a:rect l="l" t="t" r="r" b="b"/>
              <a:pathLst>
                <a:path w="1660" h="1643" extrusionOk="0">
                  <a:moveTo>
                    <a:pt x="839" y="1"/>
                  </a:moveTo>
                  <a:cubicBezTo>
                    <a:pt x="839" y="625"/>
                    <a:pt x="625" y="821"/>
                    <a:pt x="0" y="821"/>
                  </a:cubicBezTo>
                  <a:cubicBezTo>
                    <a:pt x="625" y="821"/>
                    <a:pt x="839" y="1018"/>
                    <a:pt x="839" y="1642"/>
                  </a:cubicBezTo>
                  <a:cubicBezTo>
                    <a:pt x="839" y="1018"/>
                    <a:pt x="1035" y="821"/>
                    <a:pt x="1659" y="821"/>
                  </a:cubicBezTo>
                  <a:cubicBezTo>
                    <a:pt x="1035" y="821"/>
                    <a:pt x="839" y="625"/>
                    <a:pt x="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0"/>
            <p:cNvSpPr/>
            <p:nvPr/>
          </p:nvSpPr>
          <p:spPr>
            <a:xfrm>
              <a:off x="7868247" y="4428520"/>
              <a:ext cx="78066" cy="78066"/>
            </a:xfrm>
            <a:custGeom>
              <a:avLst/>
              <a:gdLst/>
              <a:ahLst/>
              <a:cxnLst/>
              <a:rect l="l" t="t" r="r" b="b"/>
              <a:pathLst>
                <a:path w="1660" h="1660" extrusionOk="0">
                  <a:moveTo>
                    <a:pt x="821" y="1"/>
                  </a:moveTo>
                  <a:cubicBezTo>
                    <a:pt x="821" y="643"/>
                    <a:pt x="625" y="839"/>
                    <a:pt x="1" y="839"/>
                  </a:cubicBezTo>
                  <a:cubicBezTo>
                    <a:pt x="625" y="839"/>
                    <a:pt x="821" y="1036"/>
                    <a:pt x="821" y="1660"/>
                  </a:cubicBezTo>
                  <a:cubicBezTo>
                    <a:pt x="821" y="1036"/>
                    <a:pt x="1036" y="839"/>
                    <a:pt x="1660" y="839"/>
                  </a:cubicBezTo>
                  <a:cubicBezTo>
                    <a:pt x="1036" y="839"/>
                    <a:pt x="821" y="643"/>
                    <a:pt x="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0"/>
            <p:cNvSpPr/>
            <p:nvPr/>
          </p:nvSpPr>
          <p:spPr>
            <a:xfrm>
              <a:off x="3187051" y="4270107"/>
              <a:ext cx="149396" cy="149396"/>
            </a:xfrm>
            <a:custGeom>
              <a:avLst/>
              <a:gdLst/>
              <a:ahLst/>
              <a:cxnLst/>
              <a:rect l="l" t="t" r="r" b="b"/>
              <a:pathLst>
                <a:path w="3730" h="3730" extrusionOk="0">
                  <a:moveTo>
                    <a:pt x="1856" y="0"/>
                  </a:moveTo>
                  <a:cubicBezTo>
                    <a:pt x="1856" y="1410"/>
                    <a:pt x="1410" y="1856"/>
                    <a:pt x="1" y="1856"/>
                  </a:cubicBezTo>
                  <a:cubicBezTo>
                    <a:pt x="1410" y="1856"/>
                    <a:pt x="1856" y="2302"/>
                    <a:pt x="1856" y="3730"/>
                  </a:cubicBezTo>
                  <a:cubicBezTo>
                    <a:pt x="1856" y="2302"/>
                    <a:pt x="2320" y="1856"/>
                    <a:pt x="3730" y="1856"/>
                  </a:cubicBezTo>
                  <a:cubicBezTo>
                    <a:pt x="2320" y="1856"/>
                    <a:pt x="1856" y="1410"/>
                    <a:pt x="1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0"/>
            <p:cNvSpPr/>
            <p:nvPr/>
          </p:nvSpPr>
          <p:spPr>
            <a:xfrm>
              <a:off x="7009796" y="4167840"/>
              <a:ext cx="101533" cy="102254"/>
            </a:xfrm>
            <a:custGeom>
              <a:avLst/>
              <a:gdLst/>
              <a:ahLst/>
              <a:cxnLst/>
              <a:rect l="l" t="t" r="r" b="b"/>
              <a:pathLst>
                <a:path w="2535" h="2553" extrusionOk="0">
                  <a:moveTo>
                    <a:pt x="1267" y="1"/>
                  </a:moveTo>
                  <a:cubicBezTo>
                    <a:pt x="1267" y="964"/>
                    <a:pt x="964" y="1268"/>
                    <a:pt x="0" y="1268"/>
                  </a:cubicBezTo>
                  <a:cubicBezTo>
                    <a:pt x="964" y="1268"/>
                    <a:pt x="1267" y="1589"/>
                    <a:pt x="1267" y="2552"/>
                  </a:cubicBezTo>
                  <a:cubicBezTo>
                    <a:pt x="1267" y="1589"/>
                    <a:pt x="1571" y="1268"/>
                    <a:pt x="2534" y="1268"/>
                  </a:cubicBezTo>
                  <a:cubicBezTo>
                    <a:pt x="1571" y="1268"/>
                    <a:pt x="1267" y="964"/>
                    <a:pt x="1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0"/>
            <p:cNvSpPr/>
            <p:nvPr/>
          </p:nvSpPr>
          <p:spPr>
            <a:xfrm>
              <a:off x="2200548" y="4769943"/>
              <a:ext cx="102254" cy="101493"/>
            </a:xfrm>
            <a:custGeom>
              <a:avLst/>
              <a:gdLst/>
              <a:ahLst/>
              <a:cxnLst/>
              <a:rect l="l" t="t" r="r" b="b"/>
              <a:pathLst>
                <a:path w="2553" h="2534" extrusionOk="0">
                  <a:moveTo>
                    <a:pt x="1267" y="0"/>
                  </a:moveTo>
                  <a:cubicBezTo>
                    <a:pt x="1267" y="964"/>
                    <a:pt x="964" y="1267"/>
                    <a:pt x="1" y="1267"/>
                  </a:cubicBezTo>
                  <a:cubicBezTo>
                    <a:pt x="964" y="1267"/>
                    <a:pt x="1267" y="1570"/>
                    <a:pt x="1267" y="2534"/>
                  </a:cubicBezTo>
                  <a:cubicBezTo>
                    <a:pt x="1267" y="1570"/>
                    <a:pt x="1589" y="1267"/>
                    <a:pt x="2552" y="1267"/>
                  </a:cubicBezTo>
                  <a:cubicBezTo>
                    <a:pt x="1589" y="1267"/>
                    <a:pt x="1267" y="964"/>
                    <a:pt x="12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0"/>
            <p:cNvSpPr/>
            <p:nvPr/>
          </p:nvSpPr>
          <p:spPr>
            <a:xfrm>
              <a:off x="5927340" y="488893"/>
              <a:ext cx="102254" cy="102214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86" y="0"/>
                  </a:moveTo>
                  <a:cubicBezTo>
                    <a:pt x="1286" y="964"/>
                    <a:pt x="982" y="1267"/>
                    <a:pt x="1" y="1267"/>
                  </a:cubicBezTo>
                  <a:cubicBezTo>
                    <a:pt x="982" y="1267"/>
                    <a:pt x="1286" y="1570"/>
                    <a:pt x="1286" y="2552"/>
                  </a:cubicBezTo>
                  <a:cubicBezTo>
                    <a:pt x="1286" y="1570"/>
                    <a:pt x="1589" y="1267"/>
                    <a:pt x="2552" y="1267"/>
                  </a:cubicBezTo>
                  <a:cubicBezTo>
                    <a:pt x="1589" y="1267"/>
                    <a:pt x="1286" y="964"/>
                    <a:pt x="1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0"/>
            <p:cNvSpPr/>
            <p:nvPr/>
          </p:nvSpPr>
          <p:spPr>
            <a:xfrm>
              <a:off x="713175" y="4344607"/>
              <a:ext cx="40052" cy="40053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0"/>
                  </a:moveTo>
                  <a:cubicBezTo>
                    <a:pt x="500" y="375"/>
                    <a:pt x="375" y="500"/>
                    <a:pt x="0" y="500"/>
                  </a:cubicBezTo>
                  <a:cubicBezTo>
                    <a:pt x="375" y="500"/>
                    <a:pt x="500" y="625"/>
                    <a:pt x="500" y="1000"/>
                  </a:cubicBezTo>
                  <a:cubicBezTo>
                    <a:pt x="500" y="625"/>
                    <a:pt x="607" y="500"/>
                    <a:pt x="1000" y="500"/>
                  </a:cubicBezTo>
                  <a:cubicBezTo>
                    <a:pt x="607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0"/>
            <p:cNvSpPr/>
            <p:nvPr/>
          </p:nvSpPr>
          <p:spPr>
            <a:xfrm>
              <a:off x="1420648" y="4380333"/>
              <a:ext cx="40052" cy="39332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1"/>
                  </a:moveTo>
                  <a:cubicBezTo>
                    <a:pt x="500" y="375"/>
                    <a:pt x="375" y="482"/>
                    <a:pt x="1" y="482"/>
                  </a:cubicBezTo>
                  <a:cubicBezTo>
                    <a:pt x="375" y="482"/>
                    <a:pt x="500" y="607"/>
                    <a:pt x="500" y="982"/>
                  </a:cubicBezTo>
                  <a:cubicBezTo>
                    <a:pt x="500" y="607"/>
                    <a:pt x="625" y="482"/>
                    <a:pt x="1000" y="482"/>
                  </a:cubicBezTo>
                  <a:cubicBezTo>
                    <a:pt x="625" y="482"/>
                    <a:pt x="500" y="375"/>
                    <a:pt x="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0"/>
            <p:cNvSpPr/>
            <p:nvPr/>
          </p:nvSpPr>
          <p:spPr>
            <a:xfrm>
              <a:off x="4836634" y="4729888"/>
              <a:ext cx="40093" cy="40053"/>
            </a:xfrm>
            <a:custGeom>
              <a:avLst/>
              <a:gdLst/>
              <a:ahLst/>
              <a:cxnLst/>
              <a:rect l="l" t="t" r="r" b="b"/>
              <a:pathLst>
                <a:path w="1001" h="1000" extrusionOk="0">
                  <a:moveTo>
                    <a:pt x="500" y="0"/>
                  </a:moveTo>
                  <a:cubicBezTo>
                    <a:pt x="500" y="375"/>
                    <a:pt x="376" y="500"/>
                    <a:pt x="1" y="500"/>
                  </a:cubicBezTo>
                  <a:cubicBezTo>
                    <a:pt x="376" y="500"/>
                    <a:pt x="500" y="625"/>
                    <a:pt x="500" y="999"/>
                  </a:cubicBezTo>
                  <a:cubicBezTo>
                    <a:pt x="500" y="625"/>
                    <a:pt x="625" y="500"/>
                    <a:pt x="1000" y="500"/>
                  </a:cubicBezTo>
                  <a:cubicBezTo>
                    <a:pt x="625" y="500"/>
                    <a:pt x="500" y="375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lanquin Dark"/>
              <a:buNone/>
              <a:defRPr sz="3000" b="1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Work Sans"/>
              <a:buChar char="●"/>
              <a:defRPr sz="1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Work Sans"/>
              <a:buChar char="○"/>
              <a:defRPr sz="1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Work Sans"/>
              <a:buChar char="■"/>
              <a:defRPr sz="1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Work Sans"/>
              <a:buChar char="●"/>
              <a:defRPr sz="1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Work Sans"/>
              <a:buChar char="○"/>
              <a:defRPr sz="1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Work Sans"/>
              <a:buChar char="■"/>
              <a:defRPr sz="1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Work Sans"/>
              <a:buChar char="●"/>
              <a:defRPr sz="1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Work Sans"/>
              <a:buChar char="○"/>
              <a:defRPr sz="1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Work Sans"/>
              <a:buChar char="■"/>
              <a:defRPr sz="16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5" r:id="rId4"/>
    <p:sldLayoutId id="2147483658" r:id="rId5"/>
    <p:sldLayoutId id="2147483659" r:id="rId6"/>
    <p:sldLayoutId id="2147483660" r:id="rId7"/>
    <p:sldLayoutId id="2147483675" r:id="rId8"/>
    <p:sldLayoutId id="214748367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en.wikipedia.org/wiki/Typi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0C6E04-7869-4DBC-A220-E705F5C94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2613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tandard positions of the fingers on a conventional QWERTY keyboard for...  | Download Scientific Diagram">
            <a:extLst>
              <a:ext uri="{FF2B5EF4-FFF2-40B4-BE49-F238E27FC236}">
                <a16:creationId xmlns:a16="http://schemas.microsoft.com/office/drawing/2014/main" id="{6BFD55A7-75EA-4CC4-96B7-A1A7138C8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393" y="877783"/>
            <a:ext cx="6904741" cy="4085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CB7C704-752C-4963-9EAA-25A131B52764}"/>
              </a:ext>
            </a:extLst>
          </p:cNvPr>
          <p:cNvSpPr txBox="1"/>
          <p:nvPr/>
        </p:nvSpPr>
        <p:spPr>
          <a:xfrm>
            <a:off x="2537460" y="251460"/>
            <a:ext cx="4434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Work Sans"/>
              </a:rPr>
              <a:t>Correct positions of hands on keyboard</a:t>
            </a:r>
            <a:endParaRPr lang="en-IN" sz="1800" b="1" dirty="0">
              <a:solidFill>
                <a:schemeClr val="bg1">
                  <a:lumMod val="10000"/>
                  <a:lumOff val="90000"/>
                </a:schemeClr>
              </a:solidFill>
              <a:latin typeface="Work San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7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7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7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ECB7C704-752C-4963-9EAA-25A131B52764}"/>
              </a:ext>
            </a:extLst>
          </p:cNvPr>
          <p:cNvSpPr txBox="1"/>
          <p:nvPr/>
        </p:nvSpPr>
        <p:spPr>
          <a:xfrm>
            <a:off x="2369820" y="251460"/>
            <a:ext cx="4434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Work Sans"/>
              </a:rPr>
              <a:t>Incorrect positions of hands on keyboard</a:t>
            </a:r>
            <a:endParaRPr lang="en-IN" sz="1800" b="1" dirty="0">
              <a:solidFill>
                <a:schemeClr val="bg1">
                  <a:lumMod val="10000"/>
                  <a:lumOff val="90000"/>
                </a:schemeClr>
              </a:solidFill>
              <a:latin typeface="Work Sans"/>
            </a:endParaRPr>
          </a:p>
        </p:txBody>
      </p:sp>
      <p:pic>
        <p:nvPicPr>
          <p:cNvPr id="4098" name="Picture 2" descr="TYPING AND ERGONOMICS- WHAT IS IMPORTANT? - Fit For Work">
            <a:extLst>
              <a:ext uri="{FF2B5EF4-FFF2-40B4-BE49-F238E27FC236}">
                <a16:creationId xmlns:a16="http://schemas.microsoft.com/office/drawing/2014/main" id="{78A7B19D-10CC-4158-984A-B783E047D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60" y="742712"/>
            <a:ext cx="7346782" cy="4103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10737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4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7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3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3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3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0517BA4-4004-4427-A9D2-9273DFFDBD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6000" dirty="0"/>
              <a:t>Thankyou </a:t>
            </a:r>
            <a:r>
              <a:rPr lang="en-US" sz="6000" dirty="0">
                <a:sym typeface="Wingdings" panose="05000000000000000000" pitchFamily="2" charset="2"/>
              </a:rPr>
              <a:t>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3890837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8" name="Google Shape;1168;p33"/>
          <p:cNvGrpSpPr/>
          <p:nvPr/>
        </p:nvGrpSpPr>
        <p:grpSpPr>
          <a:xfrm rot="10800000" flipH="1">
            <a:off x="1130327" y="-521080"/>
            <a:ext cx="7010930" cy="3092830"/>
            <a:chOff x="1965173" y="1246704"/>
            <a:chExt cx="5656257" cy="3031295"/>
          </a:xfrm>
        </p:grpSpPr>
        <p:sp>
          <p:nvSpPr>
            <p:cNvPr id="1169" name="Google Shape;1169;p33"/>
            <p:cNvSpPr/>
            <p:nvPr/>
          </p:nvSpPr>
          <p:spPr>
            <a:xfrm>
              <a:off x="5065666" y="1246704"/>
              <a:ext cx="270418" cy="3031295"/>
            </a:xfrm>
            <a:custGeom>
              <a:avLst/>
              <a:gdLst/>
              <a:ahLst/>
              <a:cxnLst/>
              <a:rect l="l" t="t" r="r" b="b"/>
              <a:pathLst>
                <a:path w="9500" h="106492" extrusionOk="0">
                  <a:moveTo>
                    <a:pt x="0" y="0"/>
                  </a:moveTo>
                  <a:lnTo>
                    <a:pt x="0" y="106492"/>
                  </a:lnTo>
                  <a:lnTo>
                    <a:pt x="9499" y="106492"/>
                  </a:lnTo>
                  <a:lnTo>
                    <a:pt x="9499" y="0"/>
                  </a:lnTo>
                  <a:close/>
                </a:path>
              </a:pathLst>
            </a:custGeom>
            <a:solidFill>
              <a:srgbClr val="006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3"/>
            <p:cNvSpPr/>
            <p:nvPr/>
          </p:nvSpPr>
          <p:spPr>
            <a:xfrm>
              <a:off x="5336055" y="1246704"/>
              <a:ext cx="270389" cy="3031295"/>
            </a:xfrm>
            <a:custGeom>
              <a:avLst/>
              <a:gdLst/>
              <a:ahLst/>
              <a:cxnLst/>
              <a:rect l="l" t="t" r="r" b="b"/>
              <a:pathLst>
                <a:path w="9499" h="106492" extrusionOk="0">
                  <a:moveTo>
                    <a:pt x="0" y="0"/>
                  </a:moveTo>
                  <a:lnTo>
                    <a:pt x="0" y="106492"/>
                  </a:lnTo>
                  <a:lnTo>
                    <a:pt x="9499" y="106492"/>
                  </a:lnTo>
                  <a:lnTo>
                    <a:pt x="9499" y="0"/>
                  </a:lnTo>
                  <a:close/>
                </a:path>
              </a:pathLst>
            </a:custGeom>
            <a:solidFill>
              <a:srgbClr val="9D1C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3"/>
            <p:cNvSpPr/>
            <p:nvPr/>
          </p:nvSpPr>
          <p:spPr>
            <a:xfrm>
              <a:off x="4525599" y="1246704"/>
              <a:ext cx="270418" cy="3031295"/>
            </a:xfrm>
            <a:custGeom>
              <a:avLst/>
              <a:gdLst/>
              <a:ahLst/>
              <a:cxnLst/>
              <a:rect l="l" t="t" r="r" b="b"/>
              <a:pathLst>
                <a:path w="9500" h="106492" extrusionOk="0">
                  <a:moveTo>
                    <a:pt x="1" y="0"/>
                  </a:moveTo>
                  <a:lnTo>
                    <a:pt x="1" y="106492"/>
                  </a:lnTo>
                  <a:lnTo>
                    <a:pt x="9500" y="106492"/>
                  </a:lnTo>
                  <a:lnTo>
                    <a:pt x="9500" y="0"/>
                  </a:lnTo>
                  <a:close/>
                </a:path>
              </a:pathLst>
            </a:custGeom>
            <a:solidFill>
              <a:srgbClr val="FFC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3"/>
            <p:cNvSpPr/>
            <p:nvPr/>
          </p:nvSpPr>
          <p:spPr>
            <a:xfrm>
              <a:off x="4795988" y="1246704"/>
              <a:ext cx="269706" cy="3031295"/>
            </a:xfrm>
            <a:custGeom>
              <a:avLst/>
              <a:gdLst/>
              <a:ahLst/>
              <a:cxnLst/>
              <a:rect l="l" t="t" r="r" b="b"/>
              <a:pathLst>
                <a:path w="9475" h="106492" extrusionOk="0">
                  <a:moveTo>
                    <a:pt x="1" y="0"/>
                  </a:moveTo>
                  <a:lnTo>
                    <a:pt x="1" y="106492"/>
                  </a:lnTo>
                  <a:lnTo>
                    <a:pt x="9474" y="106492"/>
                  </a:lnTo>
                  <a:lnTo>
                    <a:pt x="9474" y="0"/>
                  </a:lnTo>
                  <a:close/>
                </a:path>
              </a:pathLst>
            </a:custGeom>
            <a:solidFill>
              <a:srgbClr val="00C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3"/>
            <p:cNvSpPr/>
            <p:nvPr/>
          </p:nvSpPr>
          <p:spPr>
            <a:xfrm>
              <a:off x="3984850" y="1246704"/>
              <a:ext cx="270418" cy="3031295"/>
            </a:xfrm>
            <a:custGeom>
              <a:avLst/>
              <a:gdLst/>
              <a:ahLst/>
              <a:cxnLst/>
              <a:rect l="l" t="t" r="r" b="b"/>
              <a:pathLst>
                <a:path w="9500" h="106492" extrusionOk="0">
                  <a:moveTo>
                    <a:pt x="0" y="0"/>
                  </a:moveTo>
                  <a:lnTo>
                    <a:pt x="0" y="106492"/>
                  </a:lnTo>
                  <a:lnTo>
                    <a:pt x="9499" y="106492"/>
                  </a:lnTo>
                  <a:lnTo>
                    <a:pt x="9499" y="0"/>
                  </a:lnTo>
                  <a:close/>
                </a:path>
              </a:pathLst>
            </a:custGeom>
            <a:solidFill>
              <a:srgbClr val="FF3D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3"/>
            <p:cNvSpPr/>
            <p:nvPr/>
          </p:nvSpPr>
          <p:spPr>
            <a:xfrm>
              <a:off x="4255239" y="1246704"/>
              <a:ext cx="270389" cy="3031295"/>
            </a:xfrm>
            <a:custGeom>
              <a:avLst/>
              <a:gdLst/>
              <a:ahLst/>
              <a:cxnLst/>
              <a:rect l="l" t="t" r="r" b="b"/>
              <a:pathLst>
                <a:path w="9499" h="106492" extrusionOk="0">
                  <a:moveTo>
                    <a:pt x="0" y="0"/>
                  </a:moveTo>
                  <a:lnTo>
                    <a:pt x="0" y="106492"/>
                  </a:lnTo>
                  <a:lnTo>
                    <a:pt x="9499" y="106492"/>
                  </a:lnTo>
                  <a:lnTo>
                    <a:pt x="9499" y="0"/>
                  </a:lnTo>
                  <a:close/>
                </a:path>
              </a:pathLst>
            </a:custGeom>
            <a:solidFill>
              <a:srgbClr val="FFA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3"/>
            <p:cNvSpPr/>
            <p:nvPr/>
          </p:nvSpPr>
          <p:spPr>
            <a:xfrm>
              <a:off x="5066667" y="1246704"/>
              <a:ext cx="1610920" cy="3031295"/>
            </a:xfrm>
            <a:custGeom>
              <a:avLst/>
              <a:gdLst/>
              <a:ahLst/>
              <a:cxnLst/>
              <a:rect l="l" t="t" r="r" b="b"/>
              <a:pathLst>
                <a:path w="56593" h="106492" extrusionOk="0">
                  <a:moveTo>
                    <a:pt x="23435" y="0"/>
                  </a:moveTo>
                  <a:lnTo>
                    <a:pt x="1" y="106492"/>
                  </a:lnTo>
                  <a:lnTo>
                    <a:pt x="9700" y="106492"/>
                  </a:lnTo>
                  <a:lnTo>
                    <a:pt x="5659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6" name="Google Shape;1176;p33"/>
            <p:cNvSpPr/>
            <p:nvPr/>
          </p:nvSpPr>
          <p:spPr>
            <a:xfrm>
              <a:off x="5342778" y="1246704"/>
              <a:ext cx="2278652" cy="3031295"/>
            </a:xfrm>
            <a:custGeom>
              <a:avLst/>
              <a:gdLst/>
              <a:ahLst/>
              <a:cxnLst/>
              <a:rect l="l" t="t" r="r" b="b"/>
              <a:pathLst>
                <a:path w="80051" h="106492" extrusionOk="0">
                  <a:moveTo>
                    <a:pt x="46893" y="0"/>
                  </a:moveTo>
                  <a:lnTo>
                    <a:pt x="0" y="106492"/>
                  </a:lnTo>
                  <a:lnTo>
                    <a:pt x="9700" y="106492"/>
                  </a:lnTo>
                  <a:lnTo>
                    <a:pt x="8005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3"/>
            <p:cNvSpPr/>
            <p:nvPr/>
          </p:nvSpPr>
          <p:spPr>
            <a:xfrm>
              <a:off x="3852146" y="1246704"/>
              <a:ext cx="943871" cy="3031295"/>
            </a:xfrm>
            <a:custGeom>
              <a:avLst/>
              <a:gdLst/>
              <a:ahLst/>
              <a:cxnLst/>
              <a:rect l="l" t="t" r="r" b="b"/>
              <a:pathLst>
                <a:path w="33159" h="106492" extrusionOk="0">
                  <a:moveTo>
                    <a:pt x="1" y="0"/>
                  </a:moveTo>
                  <a:lnTo>
                    <a:pt x="23459" y="106492"/>
                  </a:lnTo>
                  <a:lnTo>
                    <a:pt x="33159" y="106492"/>
                  </a:lnTo>
                  <a:lnTo>
                    <a:pt x="3315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3"/>
            <p:cNvSpPr/>
            <p:nvPr/>
          </p:nvSpPr>
          <p:spPr>
            <a:xfrm>
              <a:off x="4795988" y="1246704"/>
              <a:ext cx="943159" cy="3031295"/>
            </a:xfrm>
            <a:custGeom>
              <a:avLst/>
              <a:gdLst/>
              <a:ahLst/>
              <a:cxnLst/>
              <a:rect l="l" t="t" r="r" b="b"/>
              <a:pathLst>
                <a:path w="33134" h="106492" extrusionOk="0">
                  <a:moveTo>
                    <a:pt x="1" y="0"/>
                  </a:moveTo>
                  <a:lnTo>
                    <a:pt x="1" y="106492"/>
                  </a:lnTo>
                  <a:lnTo>
                    <a:pt x="9700" y="106492"/>
                  </a:lnTo>
                  <a:lnTo>
                    <a:pt x="33134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3"/>
            <p:cNvSpPr/>
            <p:nvPr/>
          </p:nvSpPr>
          <p:spPr>
            <a:xfrm>
              <a:off x="1965173" y="1246704"/>
              <a:ext cx="2277940" cy="3031295"/>
            </a:xfrm>
            <a:custGeom>
              <a:avLst/>
              <a:gdLst/>
              <a:ahLst/>
              <a:cxnLst/>
              <a:rect l="l" t="t" r="r" b="b"/>
              <a:pathLst>
                <a:path w="80026" h="106492" extrusionOk="0">
                  <a:moveTo>
                    <a:pt x="0" y="0"/>
                  </a:moveTo>
                  <a:lnTo>
                    <a:pt x="70327" y="106492"/>
                  </a:lnTo>
                  <a:lnTo>
                    <a:pt x="80026" y="106492"/>
                  </a:lnTo>
                  <a:lnTo>
                    <a:pt x="33134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3"/>
            <p:cNvSpPr/>
            <p:nvPr/>
          </p:nvSpPr>
          <p:spPr>
            <a:xfrm>
              <a:off x="2908304" y="1246704"/>
              <a:ext cx="1611631" cy="3031295"/>
            </a:xfrm>
            <a:custGeom>
              <a:avLst/>
              <a:gdLst/>
              <a:ahLst/>
              <a:cxnLst/>
              <a:rect l="l" t="t" r="r" b="b"/>
              <a:pathLst>
                <a:path w="56618" h="106492" extrusionOk="0">
                  <a:moveTo>
                    <a:pt x="1" y="0"/>
                  </a:moveTo>
                  <a:lnTo>
                    <a:pt x="46893" y="106492"/>
                  </a:lnTo>
                  <a:lnTo>
                    <a:pt x="56617" y="106492"/>
                  </a:lnTo>
                  <a:lnTo>
                    <a:pt x="3315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1" name="Google Shape;1181;p33"/>
          <p:cNvSpPr txBox="1">
            <a:spLocks noGrp="1"/>
          </p:cNvSpPr>
          <p:nvPr>
            <p:ph type="ctrTitle"/>
          </p:nvPr>
        </p:nvSpPr>
        <p:spPr>
          <a:xfrm rot="154">
            <a:off x="3418764" y="1853671"/>
            <a:ext cx="2669926" cy="93518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 dirty="0">
                <a:solidFill>
                  <a:schemeClr val="bg1"/>
                </a:solidFill>
              </a:rPr>
              <a:t>TYPING  </a:t>
            </a:r>
            <a:endParaRPr sz="5000" b="1" dirty="0">
              <a:solidFill>
                <a:schemeClr val="bg1"/>
              </a:solidFill>
              <a:sym typeface="Palanquin Dark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122516-4537-434E-A1B0-2262412C67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34" t="4679" r="3569" b="11589"/>
          <a:stretch/>
        </p:blipFill>
        <p:spPr>
          <a:xfrm>
            <a:off x="2910840" y="2736816"/>
            <a:ext cx="3482872" cy="202525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700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700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7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34"/>
          <p:cNvSpPr txBox="1">
            <a:spLocks noGrp="1"/>
          </p:cNvSpPr>
          <p:nvPr>
            <p:ph type="title"/>
          </p:nvPr>
        </p:nvSpPr>
        <p:spPr>
          <a:xfrm>
            <a:off x="1251265" y="253775"/>
            <a:ext cx="3561378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What is typing?</a:t>
            </a:r>
            <a:endParaRPr sz="4000" dirty="0"/>
          </a:p>
        </p:txBody>
      </p:sp>
      <p:sp>
        <p:nvSpPr>
          <p:cNvPr id="1188" name="Google Shape;1188;p34"/>
          <p:cNvSpPr txBox="1">
            <a:spLocks noGrp="1"/>
          </p:cNvSpPr>
          <p:nvPr>
            <p:ph type="body" idx="1"/>
          </p:nvPr>
        </p:nvSpPr>
        <p:spPr>
          <a:xfrm>
            <a:off x="968824" y="769039"/>
            <a:ext cx="7189892" cy="412068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600" dirty="0"/>
              <a:t>Typing is the process of writing or inputting text by pressing keys on a typewriter, computer keyboard, cell phone, or calculator. 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sz="1600" dirty="0"/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600" dirty="0"/>
              <a:t>It can be distinguished from other means of text input, such as handwriting and speech recognition.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sz="1600" dirty="0"/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600" dirty="0"/>
              <a:t> Text can be in the form of letters, numbers and other symbols.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sz="1600" dirty="0"/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600" dirty="0"/>
              <a:t> The world's first typist was Lillian Sholes from Wisconsin, the daughter of Christopher Sholes, who invented the first practical typewriter.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sz="1600" dirty="0"/>
          </a:p>
        </p:txBody>
      </p:sp>
      <p:pic>
        <p:nvPicPr>
          <p:cNvPr id="4" name="Picture 2" descr="Typing  free icon">
            <a:extLst>
              <a:ext uri="{FF2B5EF4-FFF2-40B4-BE49-F238E27FC236}">
                <a16:creationId xmlns:a16="http://schemas.microsoft.com/office/drawing/2014/main" id="{D0C3ECB5-4755-4D14-B192-8B8C317B1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58792" y="151043"/>
            <a:ext cx="692473" cy="692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36667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7" grpId="0"/>
      <p:bldP spid="118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FBE0BE1-DE11-4830-B4AB-C8EBB9536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41" y="789243"/>
            <a:ext cx="8110917" cy="40056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04588E-3C8A-446E-90EB-069383797CF6}"/>
              </a:ext>
            </a:extLst>
          </p:cNvPr>
          <p:cNvSpPr txBox="1"/>
          <p:nvPr/>
        </p:nvSpPr>
        <p:spPr>
          <a:xfrm>
            <a:off x="3207648" y="203202"/>
            <a:ext cx="259080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>
                    <a:lumMod val="10000"/>
                    <a:lumOff val="90000"/>
                  </a:schemeClr>
                </a:solidFill>
                <a:latin typeface="Work Sans"/>
              </a:rPr>
              <a:t>Keys on keyboard</a:t>
            </a:r>
            <a:endParaRPr lang="en-IN" sz="2500" b="1" dirty="0">
              <a:solidFill>
                <a:schemeClr val="bg1">
                  <a:lumMod val="10000"/>
                  <a:lumOff val="90000"/>
                </a:schemeClr>
              </a:solidFill>
              <a:latin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17680869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91667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7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235;p38">
            <a:extLst>
              <a:ext uri="{FF2B5EF4-FFF2-40B4-BE49-F238E27FC236}">
                <a16:creationId xmlns:a16="http://schemas.microsoft.com/office/drawing/2014/main" id="{D7666820-82A8-4A3D-9B72-D5071C2AED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15600" y="2438938"/>
            <a:ext cx="49128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sz="4000" b="0" i="0" dirty="0">
                <a:solidFill>
                  <a:schemeClr val="bg1">
                    <a:lumMod val="10000"/>
                    <a:lumOff val="90000"/>
                  </a:schemeClr>
                </a:solidFill>
                <a:effectLst/>
              </a:rPr>
              <a:t>TYPING TECHNIQUE </a:t>
            </a:r>
            <a:endParaRPr sz="40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1" name="Google Shape;1237;p38">
            <a:extLst>
              <a:ext uri="{FF2B5EF4-FFF2-40B4-BE49-F238E27FC236}">
                <a16:creationId xmlns:a16="http://schemas.microsoft.com/office/drawing/2014/main" id="{D8B52E21-BA0A-4037-8325-CCE9A7533F58}"/>
              </a:ext>
            </a:extLst>
          </p:cNvPr>
          <p:cNvSpPr txBox="1">
            <a:spLocks/>
          </p:cNvSpPr>
          <p:nvPr/>
        </p:nvSpPr>
        <p:spPr>
          <a:xfrm>
            <a:off x="4099650" y="1487020"/>
            <a:ext cx="944700" cy="62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" dirty="0">
              <a:solidFill>
                <a:schemeClr val="lt1"/>
              </a:solidFill>
            </a:endParaRPr>
          </a:p>
        </p:txBody>
      </p:sp>
      <p:pic>
        <p:nvPicPr>
          <p:cNvPr id="1026" name="Picture 2" descr="Typing free icon">
            <a:extLst>
              <a:ext uri="{FF2B5EF4-FFF2-40B4-BE49-F238E27FC236}">
                <a16:creationId xmlns:a16="http://schemas.microsoft.com/office/drawing/2014/main" id="{99792E4C-C50D-4BCD-8FF3-0E926EC61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710" y="938358"/>
            <a:ext cx="1500580" cy="150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2114BEC-4B1E-48D5-85D0-766151480573}"/>
              </a:ext>
            </a:extLst>
          </p:cNvPr>
          <p:cNvSpPr txBox="1"/>
          <p:nvPr/>
        </p:nvSpPr>
        <p:spPr>
          <a:xfrm>
            <a:off x="2539998" y="4847769"/>
            <a:ext cx="5667828" cy="319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>
                    <a:lumMod val="75000"/>
                  </a:schemeClr>
                </a:solidFill>
                <a:latin typeface="Work Sans"/>
              </a:rPr>
              <a:t>For more information visit: </a:t>
            </a:r>
            <a:r>
              <a:rPr lang="en-IN" dirty="0">
                <a:solidFill>
                  <a:schemeClr val="bg1">
                    <a:lumMod val="10000"/>
                    <a:lumOff val="90000"/>
                  </a:schemeClr>
                </a:solidFill>
                <a:latin typeface="Work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https://en.wikipedia.org/wiki/Typing</a:t>
            </a:r>
            <a:endParaRPr lang="en-IN" dirty="0">
              <a:solidFill>
                <a:schemeClr val="bg1">
                  <a:lumMod val="10000"/>
                  <a:lumOff val="90000"/>
                </a:schemeClr>
              </a:solidFill>
              <a:latin typeface="Work San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43"/>
          <p:cNvSpPr txBox="1">
            <a:spLocks noGrp="1"/>
          </p:cNvSpPr>
          <p:nvPr>
            <p:ph type="title"/>
          </p:nvPr>
        </p:nvSpPr>
        <p:spPr>
          <a:xfrm>
            <a:off x="367579" y="-22730"/>
            <a:ext cx="2304742" cy="70237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Touch Typing  </a:t>
            </a:r>
            <a:endParaRPr dirty="0"/>
          </a:p>
        </p:txBody>
      </p:sp>
      <p:sp>
        <p:nvSpPr>
          <p:cNvPr id="1319" name="Google Shape;1319;p43"/>
          <p:cNvSpPr txBox="1">
            <a:spLocks noGrp="1"/>
          </p:cNvSpPr>
          <p:nvPr>
            <p:ph type="subTitle" idx="1"/>
          </p:nvPr>
        </p:nvSpPr>
        <p:spPr>
          <a:xfrm>
            <a:off x="332135" y="703213"/>
            <a:ext cx="8457448" cy="162753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chemeClr val="bg1">
                    <a:lumMod val="10000"/>
                    <a:lumOff val="90000"/>
                  </a:schemeClr>
                </a:solidFill>
                <a:effectLst/>
              </a:rPr>
              <a:t>Touch typing also involves the use of the </a:t>
            </a:r>
            <a:r>
              <a:rPr lang="en-US" dirty="0">
                <a:solidFill>
                  <a:schemeClr val="bg1">
                    <a:lumMod val="10000"/>
                    <a:lumOff val="90000"/>
                  </a:schemeClr>
                </a:solidFill>
              </a:rPr>
              <a:t>home row</a:t>
            </a:r>
            <a:r>
              <a:rPr lang="en-US" b="0" i="0" dirty="0">
                <a:solidFill>
                  <a:schemeClr val="bg1">
                    <a:lumMod val="10000"/>
                    <a:lumOff val="90000"/>
                  </a:schemeClr>
                </a:solidFill>
                <a:effectLst/>
              </a:rPr>
              <a:t> method, where typists rest their wrist down, rather than lifting up and typing.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US" b="0" i="0" dirty="0">
              <a:solidFill>
                <a:schemeClr val="bg1">
                  <a:lumMod val="10000"/>
                  <a:lumOff val="90000"/>
                </a:schemeClr>
              </a:solidFill>
              <a:effectLst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chemeClr val="bg1">
                    <a:lumMod val="10000"/>
                    <a:lumOff val="90000"/>
                  </a:schemeClr>
                </a:solidFill>
                <a:effectLst/>
              </a:rPr>
              <a:t>Many touch typists also use </a:t>
            </a:r>
            <a:r>
              <a:rPr lang="en-US" dirty="0">
                <a:solidFill>
                  <a:schemeClr val="bg1">
                    <a:lumMod val="10000"/>
                    <a:lumOff val="90000"/>
                  </a:schemeClr>
                </a:solidFill>
              </a:rPr>
              <a:t>keyboard shortcuts</a:t>
            </a:r>
            <a:r>
              <a:rPr lang="en-US" b="0" i="0" dirty="0">
                <a:solidFill>
                  <a:schemeClr val="bg1">
                    <a:lumMod val="10000"/>
                    <a:lumOff val="90000"/>
                  </a:schemeClr>
                </a:solidFill>
                <a:effectLst/>
              </a:rPr>
              <a:t> when typing on a computer.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US" b="0" i="0" dirty="0">
              <a:solidFill>
                <a:schemeClr val="bg1">
                  <a:lumMod val="10000"/>
                  <a:lumOff val="90000"/>
                </a:schemeClr>
              </a:solidFill>
              <a:effectLst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chemeClr val="bg1">
                    <a:lumMod val="10000"/>
                    <a:lumOff val="90000"/>
                  </a:schemeClr>
                </a:solidFill>
                <a:effectLst/>
              </a:rPr>
              <a:t>This allows them to edit their document without having to take their hands off the keyboard to use a mouse. 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BB9A93-1412-44CF-BB3D-C1AA180A8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926" y="2472735"/>
            <a:ext cx="4143375" cy="238125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11111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1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1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1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8" grpId="0"/>
      <p:bldP spid="131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Typing Practice Websites – Melissa Remel – Ocean Springs Upper Elementary">
            <a:extLst>
              <a:ext uri="{FF2B5EF4-FFF2-40B4-BE49-F238E27FC236}">
                <a16:creationId xmlns:a16="http://schemas.microsoft.com/office/drawing/2014/main" id="{F2FE110E-6822-4DF2-B6A7-9F07F14E8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460" y="922183"/>
            <a:ext cx="6744081" cy="353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D6B9A5-3871-4E91-A9FD-E1B8F1F493DD}"/>
              </a:ext>
            </a:extLst>
          </p:cNvPr>
          <p:cNvSpPr txBox="1"/>
          <p:nvPr/>
        </p:nvSpPr>
        <p:spPr>
          <a:xfrm>
            <a:off x="2715986" y="314888"/>
            <a:ext cx="4490358" cy="3748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Learn touch typing through color code </a:t>
            </a:r>
          </a:p>
        </p:txBody>
      </p:sp>
    </p:spTree>
    <p:extLst>
      <p:ext uri="{BB962C8B-B14F-4D97-AF65-F5344CB8AC3E}">
        <p14:creationId xmlns:p14="http://schemas.microsoft.com/office/powerpoint/2010/main" val="416827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38889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43"/>
          <p:cNvSpPr txBox="1">
            <a:spLocks noGrp="1"/>
          </p:cNvSpPr>
          <p:nvPr>
            <p:ph type="title"/>
          </p:nvPr>
        </p:nvSpPr>
        <p:spPr>
          <a:xfrm>
            <a:off x="367579" y="13555"/>
            <a:ext cx="2744216" cy="6385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r>
              <a:rPr lang="en-IN" dirty="0"/>
              <a:t>Hunt and peck</a:t>
            </a:r>
            <a:endParaRPr dirty="0"/>
          </a:p>
        </p:txBody>
      </p:sp>
      <p:sp>
        <p:nvSpPr>
          <p:cNvPr id="1319" name="Google Shape;1319;p43"/>
          <p:cNvSpPr txBox="1">
            <a:spLocks noGrp="1"/>
          </p:cNvSpPr>
          <p:nvPr>
            <p:ph type="subTitle" idx="1"/>
          </p:nvPr>
        </p:nvSpPr>
        <p:spPr>
          <a:xfrm>
            <a:off x="374663" y="615357"/>
            <a:ext cx="7599753" cy="153242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>
                    <a:lumMod val="10000"/>
                    <a:lumOff val="90000"/>
                  </a:schemeClr>
                </a:solidFill>
              </a:rPr>
              <a:t>Hunt and peck is a common form of typing in which the typist presses each key individually. 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US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>
                    <a:lumMod val="10000"/>
                    <a:lumOff val="90000"/>
                  </a:schemeClr>
                </a:solidFill>
              </a:rPr>
              <a:t>Instead of relying on the memorized position of keys, the typist must find each key by sight.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3074" name="Picture 2" descr="Old People Typing GIF - TwinPeaks OldPeopleTyping OneFingerTyping -  Discover &amp;amp; Share GIFs">
            <a:extLst>
              <a:ext uri="{FF2B5EF4-FFF2-40B4-BE49-F238E27FC236}">
                <a16:creationId xmlns:a16="http://schemas.microsoft.com/office/drawing/2014/main" id="{D15D4DF1-02FD-458E-9D7C-588F9EC04AE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8483" y="2142021"/>
            <a:ext cx="4867034" cy="272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01720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8" grpId="0"/>
      <p:bldP spid="131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3" name="Google Shape;1193;p35"/>
          <p:cNvGrpSpPr/>
          <p:nvPr/>
        </p:nvGrpSpPr>
        <p:grpSpPr>
          <a:xfrm>
            <a:off x="2658053" y="241846"/>
            <a:ext cx="3827885" cy="1289977"/>
            <a:chOff x="2393050" y="1530150"/>
            <a:chExt cx="2822300" cy="951100"/>
          </a:xfrm>
        </p:grpSpPr>
        <p:sp>
          <p:nvSpPr>
            <p:cNvPr id="1194" name="Google Shape;1194;p35"/>
            <p:cNvSpPr/>
            <p:nvPr/>
          </p:nvSpPr>
          <p:spPr>
            <a:xfrm>
              <a:off x="2393050" y="1530150"/>
              <a:ext cx="2822300" cy="951100"/>
            </a:xfrm>
            <a:custGeom>
              <a:avLst/>
              <a:gdLst/>
              <a:ahLst/>
              <a:cxnLst/>
              <a:rect l="l" t="t" r="r" b="b"/>
              <a:pathLst>
                <a:path w="112892" h="38044" extrusionOk="0">
                  <a:moveTo>
                    <a:pt x="57415" y="0"/>
                  </a:moveTo>
                  <a:cubicBezTo>
                    <a:pt x="33925" y="0"/>
                    <a:pt x="10131" y="12693"/>
                    <a:pt x="1" y="38044"/>
                  </a:cubicBezTo>
                  <a:lnTo>
                    <a:pt x="3837" y="38044"/>
                  </a:lnTo>
                  <a:cubicBezTo>
                    <a:pt x="4372" y="36813"/>
                    <a:pt x="4943" y="35599"/>
                    <a:pt x="5532" y="34440"/>
                  </a:cubicBezTo>
                  <a:cubicBezTo>
                    <a:pt x="6014" y="33512"/>
                    <a:pt x="6496" y="32620"/>
                    <a:pt x="7013" y="31745"/>
                  </a:cubicBezTo>
                  <a:cubicBezTo>
                    <a:pt x="8030" y="29997"/>
                    <a:pt x="9118" y="28337"/>
                    <a:pt x="10296" y="26749"/>
                  </a:cubicBezTo>
                  <a:cubicBezTo>
                    <a:pt x="10885" y="25946"/>
                    <a:pt x="11474" y="25179"/>
                    <a:pt x="12098" y="24430"/>
                  </a:cubicBezTo>
                  <a:cubicBezTo>
                    <a:pt x="13026" y="23306"/>
                    <a:pt x="13989" y="22217"/>
                    <a:pt x="14989" y="21182"/>
                  </a:cubicBezTo>
                  <a:cubicBezTo>
                    <a:pt x="15649" y="20487"/>
                    <a:pt x="16327" y="19826"/>
                    <a:pt x="17023" y="19166"/>
                  </a:cubicBezTo>
                  <a:cubicBezTo>
                    <a:pt x="17380" y="18845"/>
                    <a:pt x="17736" y="18524"/>
                    <a:pt x="18075" y="18221"/>
                  </a:cubicBezTo>
                  <a:cubicBezTo>
                    <a:pt x="18789" y="17578"/>
                    <a:pt x="19521" y="16972"/>
                    <a:pt x="20252" y="16383"/>
                  </a:cubicBezTo>
                  <a:cubicBezTo>
                    <a:pt x="21358" y="15509"/>
                    <a:pt x="22483" y="14670"/>
                    <a:pt x="23642" y="13867"/>
                  </a:cubicBezTo>
                  <a:cubicBezTo>
                    <a:pt x="24427" y="13350"/>
                    <a:pt x="25212" y="12832"/>
                    <a:pt x="25998" y="12350"/>
                  </a:cubicBezTo>
                  <a:cubicBezTo>
                    <a:pt x="26390" y="12101"/>
                    <a:pt x="26800" y="11869"/>
                    <a:pt x="27193" y="11637"/>
                  </a:cubicBezTo>
                  <a:cubicBezTo>
                    <a:pt x="28014" y="11173"/>
                    <a:pt x="28817" y="10727"/>
                    <a:pt x="29637" y="10298"/>
                  </a:cubicBezTo>
                  <a:cubicBezTo>
                    <a:pt x="31297" y="9442"/>
                    <a:pt x="32974" y="8675"/>
                    <a:pt x="34687" y="7979"/>
                  </a:cubicBezTo>
                  <a:cubicBezTo>
                    <a:pt x="35543" y="7640"/>
                    <a:pt x="36418" y="7319"/>
                    <a:pt x="37292" y="7015"/>
                  </a:cubicBezTo>
                  <a:cubicBezTo>
                    <a:pt x="43774" y="4755"/>
                    <a:pt x="50612" y="3625"/>
                    <a:pt x="57431" y="3625"/>
                  </a:cubicBezTo>
                  <a:cubicBezTo>
                    <a:pt x="57933" y="3625"/>
                    <a:pt x="58434" y="3631"/>
                    <a:pt x="58935" y="3643"/>
                  </a:cubicBezTo>
                  <a:cubicBezTo>
                    <a:pt x="80061" y="4178"/>
                    <a:pt x="100633" y="15633"/>
                    <a:pt x="109109" y="38044"/>
                  </a:cubicBezTo>
                  <a:lnTo>
                    <a:pt x="112891" y="38044"/>
                  </a:lnTo>
                  <a:cubicBezTo>
                    <a:pt x="104220" y="13260"/>
                    <a:pt x="81952" y="592"/>
                    <a:pt x="59060" y="21"/>
                  </a:cubicBezTo>
                  <a:cubicBezTo>
                    <a:pt x="58512" y="7"/>
                    <a:pt x="57964" y="0"/>
                    <a:pt x="5741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5"/>
            <p:cNvSpPr/>
            <p:nvPr/>
          </p:nvSpPr>
          <p:spPr>
            <a:xfrm>
              <a:off x="2488975" y="1620750"/>
              <a:ext cx="2631800" cy="860500"/>
            </a:xfrm>
            <a:custGeom>
              <a:avLst/>
              <a:gdLst/>
              <a:ahLst/>
              <a:cxnLst/>
              <a:rect l="l" t="t" r="r" b="b"/>
              <a:pathLst>
                <a:path w="105272" h="34420" extrusionOk="0">
                  <a:moveTo>
                    <a:pt x="53594" y="1"/>
                  </a:moveTo>
                  <a:cubicBezTo>
                    <a:pt x="46775" y="1"/>
                    <a:pt x="39937" y="1131"/>
                    <a:pt x="33455" y="3391"/>
                  </a:cubicBezTo>
                  <a:cubicBezTo>
                    <a:pt x="32581" y="3695"/>
                    <a:pt x="31706" y="4016"/>
                    <a:pt x="30850" y="4355"/>
                  </a:cubicBezTo>
                  <a:cubicBezTo>
                    <a:pt x="29137" y="5051"/>
                    <a:pt x="27460" y="5818"/>
                    <a:pt x="25800" y="6674"/>
                  </a:cubicBezTo>
                  <a:cubicBezTo>
                    <a:pt x="24980" y="7103"/>
                    <a:pt x="24177" y="7549"/>
                    <a:pt x="23356" y="8013"/>
                  </a:cubicBezTo>
                  <a:cubicBezTo>
                    <a:pt x="22963" y="8245"/>
                    <a:pt x="22553" y="8477"/>
                    <a:pt x="22161" y="8726"/>
                  </a:cubicBezTo>
                  <a:cubicBezTo>
                    <a:pt x="21375" y="9208"/>
                    <a:pt x="20590" y="9726"/>
                    <a:pt x="19805" y="10243"/>
                  </a:cubicBezTo>
                  <a:cubicBezTo>
                    <a:pt x="18646" y="11046"/>
                    <a:pt x="17521" y="11885"/>
                    <a:pt x="16415" y="12759"/>
                  </a:cubicBezTo>
                  <a:cubicBezTo>
                    <a:pt x="15684" y="13348"/>
                    <a:pt x="14952" y="13954"/>
                    <a:pt x="14238" y="14597"/>
                  </a:cubicBezTo>
                  <a:cubicBezTo>
                    <a:pt x="13899" y="14900"/>
                    <a:pt x="13543" y="15221"/>
                    <a:pt x="13186" y="15542"/>
                  </a:cubicBezTo>
                  <a:cubicBezTo>
                    <a:pt x="12490" y="16202"/>
                    <a:pt x="11812" y="16863"/>
                    <a:pt x="11152" y="17558"/>
                  </a:cubicBezTo>
                  <a:cubicBezTo>
                    <a:pt x="10152" y="18593"/>
                    <a:pt x="9189" y="19682"/>
                    <a:pt x="8261" y="20806"/>
                  </a:cubicBezTo>
                  <a:cubicBezTo>
                    <a:pt x="7637" y="21555"/>
                    <a:pt x="7048" y="22322"/>
                    <a:pt x="6459" y="23125"/>
                  </a:cubicBezTo>
                  <a:cubicBezTo>
                    <a:pt x="5281" y="24713"/>
                    <a:pt x="4193" y="26373"/>
                    <a:pt x="3176" y="28121"/>
                  </a:cubicBezTo>
                  <a:cubicBezTo>
                    <a:pt x="2659" y="28996"/>
                    <a:pt x="2177" y="29888"/>
                    <a:pt x="1695" y="30816"/>
                  </a:cubicBezTo>
                  <a:cubicBezTo>
                    <a:pt x="1106" y="31975"/>
                    <a:pt x="535" y="33189"/>
                    <a:pt x="0" y="34420"/>
                  </a:cubicBezTo>
                  <a:lnTo>
                    <a:pt x="3818" y="34420"/>
                  </a:lnTo>
                  <a:cubicBezTo>
                    <a:pt x="13414" y="13922"/>
                    <a:pt x="33548" y="3640"/>
                    <a:pt x="53421" y="3640"/>
                  </a:cubicBezTo>
                  <a:cubicBezTo>
                    <a:pt x="53909" y="3640"/>
                    <a:pt x="54396" y="3647"/>
                    <a:pt x="54884" y="3659"/>
                  </a:cubicBezTo>
                  <a:cubicBezTo>
                    <a:pt x="74243" y="4141"/>
                    <a:pt x="93085" y="14382"/>
                    <a:pt x="101435" y="34420"/>
                  </a:cubicBezTo>
                  <a:lnTo>
                    <a:pt x="105272" y="34420"/>
                  </a:lnTo>
                  <a:cubicBezTo>
                    <a:pt x="96796" y="12009"/>
                    <a:pt x="76224" y="554"/>
                    <a:pt x="55098" y="19"/>
                  </a:cubicBezTo>
                  <a:cubicBezTo>
                    <a:pt x="54597" y="7"/>
                    <a:pt x="54096" y="1"/>
                    <a:pt x="5359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5"/>
            <p:cNvSpPr/>
            <p:nvPr/>
          </p:nvSpPr>
          <p:spPr>
            <a:xfrm>
              <a:off x="2584425" y="1711750"/>
              <a:ext cx="2440450" cy="769500"/>
            </a:xfrm>
            <a:custGeom>
              <a:avLst/>
              <a:gdLst/>
              <a:ahLst/>
              <a:cxnLst/>
              <a:rect l="l" t="t" r="r" b="b"/>
              <a:pathLst>
                <a:path w="97618" h="30780" extrusionOk="0">
                  <a:moveTo>
                    <a:pt x="49603" y="0"/>
                  </a:moveTo>
                  <a:cubicBezTo>
                    <a:pt x="29730" y="0"/>
                    <a:pt x="9596" y="10282"/>
                    <a:pt x="0" y="30780"/>
                  </a:cubicBezTo>
                  <a:lnTo>
                    <a:pt x="3944" y="30780"/>
                  </a:lnTo>
                  <a:cubicBezTo>
                    <a:pt x="13221" y="12712"/>
                    <a:pt x="31499" y="3678"/>
                    <a:pt x="49533" y="3678"/>
                  </a:cubicBezTo>
                  <a:cubicBezTo>
                    <a:pt x="49985" y="3678"/>
                    <a:pt x="50436" y="3683"/>
                    <a:pt x="50888" y="3695"/>
                  </a:cubicBezTo>
                  <a:cubicBezTo>
                    <a:pt x="68463" y="4141"/>
                    <a:pt x="85574" y="13169"/>
                    <a:pt x="93692" y="30780"/>
                  </a:cubicBezTo>
                  <a:lnTo>
                    <a:pt x="97617" y="30780"/>
                  </a:lnTo>
                  <a:cubicBezTo>
                    <a:pt x="89267" y="10742"/>
                    <a:pt x="70425" y="501"/>
                    <a:pt x="51066" y="19"/>
                  </a:cubicBezTo>
                  <a:cubicBezTo>
                    <a:pt x="50578" y="7"/>
                    <a:pt x="50091" y="0"/>
                    <a:pt x="4960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5"/>
            <p:cNvSpPr/>
            <p:nvPr/>
          </p:nvSpPr>
          <p:spPr>
            <a:xfrm>
              <a:off x="2683000" y="1803675"/>
              <a:ext cx="2243750" cy="677575"/>
            </a:xfrm>
            <a:custGeom>
              <a:avLst/>
              <a:gdLst/>
              <a:ahLst/>
              <a:cxnLst/>
              <a:rect l="l" t="t" r="r" b="b"/>
              <a:pathLst>
                <a:path w="89750" h="27103" extrusionOk="0">
                  <a:moveTo>
                    <a:pt x="45590" y="1"/>
                  </a:moveTo>
                  <a:cubicBezTo>
                    <a:pt x="27556" y="1"/>
                    <a:pt x="9278" y="9035"/>
                    <a:pt x="1" y="27103"/>
                  </a:cubicBezTo>
                  <a:lnTo>
                    <a:pt x="3979" y="27103"/>
                  </a:lnTo>
                  <a:cubicBezTo>
                    <a:pt x="12861" y="11478"/>
                    <a:pt x="29242" y="3641"/>
                    <a:pt x="45438" y="3641"/>
                  </a:cubicBezTo>
                  <a:cubicBezTo>
                    <a:pt x="45869" y="3641"/>
                    <a:pt x="46300" y="3646"/>
                    <a:pt x="46730" y="3658"/>
                  </a:cubicBezTo>
                  <a:cubicBezTo>
                    <a:pt x="62486" y="4050"/>
                    <a:pt x="77848" y="11865"/>
                    <a:pt x="85717" y="27103"/>
                  </a:cubicBezTo>
                  <a:lnTo>
                    <a:pt x="89749" y="27103"/>
                  </a:lnTo>
                  <a:cubicBezTo>
                    <a:pt x="81631" y="9492"/>
                    <a:pt x="64520" y="464"/>
                    <a:pt x="46945" y="18"/>
                  </a:cubicBezTo>
                  <a:cubicBezTo>
                    <a:pt x="46493" y="6"/>
                    <a:pt x="46042" y="1"/>
                    <a:pt x="45590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5"/>
            <p:cNvSpPr/>
            <p:nvPr/>
          </p:nvSpPr>
          <p:spPr>
            <a:xfrm>
              <a:off x="2782475" y="1894675"/>
              <a:ext cx="2043450" cy="586575"/>
            </a:xfrm>
            <a:custGeom>
              <a:avLst/>
              <a:gdLst/>
              <a:ahLst/>
              <a:cxnLst/>
              <a:rect l="l" t="t" r="r" b="b"/>
              <a:pathLst>
                <a:path w="81738" h="23463" extrusionOk="0">
                  <a:moveTo>
                    <a:pt x="41459" y="1"/>
                  </a:moveTo>
                  <a:cubicBezTo>
                    <a:pt x="25263" y="1"/>
                    <a:pt x="8882" y="7838"/>
                    <a:pt x="0" y="23463"/>
                  </a:cubicBezTo>
                  <a:lnTo>
                    <a:pt x="4176" y="23463"/>
                  </a:lnTo>
                  <a:cubicBezTo>
                    <a:pt x="12632" y="10266"/>
                    <a:pt x="27105" y="3642"/>
                    <a:pt x="41410" y="3642"/>
                  </a:cubicBezTo>
                  <a:cubicBezTo>
                    <a:pt x="41804" y="3642"/>
                    <a:pt x="42197" y="3647"/>
                    <a:pt x="42591" y="3657"/>
                  </a:cubicBezTo>
                  <a:cubicBezTo>
                    <a:pt x="56508" y="4014"/>
                    <a:pt x="70069" y="10598"/>
                    <a:pt x="77634" y="23463"/>
                  </a:cubicBezTo>
                  <a:lnTo>
                    <a:pt x="81738" y="23463"/>
                  </a:lnTo>
                  <a:cubicBezTo>
                    <a:pt x="73869" y="8225"/>
                    <a:pt x="58507" y="410"/>
                    <a:pt x="42751" y="18"/>
                  </a:cubicBezTo>
                  <a:cubicBezTo>
                    <a:pt x="42321" y="6"/>
                    <a:pt x="41890" y="1"/>
                    <a:pt x="41459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5"/>
            <p:cNvSpPr/>
            <p:nvPr/>
          </p:nvSpPr>
          <p:spPr>
            <a:xfrm>
              <a:off x="2886850" y="1985725"/>
              <a:ext cx="1836475" cy="495525"/>
            </a:xfrm>
            <a:custGeom>
              <a:avLst/>
              <a:gdLst/>
              <a:ahLst/>
              <a:cxnLst/>
              <a:rect l="l" t="t" r="r" b="b"/>
              <a:pathLst>
                <a:path w="73459" h="19821" extrusionOk="0">
                  <a:moveTo>
                    <a:pt x="37235" y="0"/>
                  </a:moveTo>
                  <a:cubicBezTo>
                    <a:pt x="22930" y="0"/>
                    <a:pt x="8457" y="6624"/>
                    <a:pt x="1" y="19821"/>
                  </a:cubicBezTo>
                  <a:lnTo>
                    <a:pt x="4283" y="19821"/>
                  </a:lnTo>
                  <a:cubicBezTo>
                    <a:pt x="12190" y="9052"/>
                    <a:pt x="24732" y="3660"/>
                    <a:pt x="37126" y="3660"/>
                  </a:cubicBezTo>
                  <a:cubicBezTo>
                    <a:pt x="37485" y="3660"/>
                    <a:pt x="37843" y="3664"/>
                    <a:pt x="38202" y="3673"/>
                  </a:cubicBezTo>
                  <a:cubicBezTo>
                    <a:pt x="50246" y="3976"/>
                    <a:pt x="62022" y="9365"/>
                    <a:pt x="69159" y="19821"/>
                  </a:cubicBezTo>
                  <a:lnTo>
                    <a:pt x="73459" y="19821"/>
                  </a:lnTo>
                  <a:cubicBezTo>
                    <a:pt x="65894" y="6956"/>
                    <a:pt x="52333" y="372"/>
                    <a:pt x="38416" y="15"/>
                  </a:cubicBezTo>
                  <a:cubicBezTo>
                    <a:pt x="38022" y="5"/>
                    <a:pt x="37629" y="0"/>
                    <a:pt x="3723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5"/>
            <p:cNvSpPr/>
            <p:nvPr/>
          </p:nvSpPr>
          <p:spPr>
            <a:xfrm>
              <a:off x="2993900" y="2077200"/>
              <a:ext cx="1621925" cy="404050"/>
            </a:xfrm>
            <a:custGeom>
              <a:avLst/>
              <a:gdLst/>
              <a:ahLst/>
              <a:cxnLst/>
              <a:rect l="l" t="t" r="r" b="b"/>
              <a:pathLst>
                <a:path w="64877" h="16162" extrusionOk="0">
                  <a:moveTo>
                    <a:pt x="32844" y="1"/>
                  </a:moveTo>
                  <a:cubicBezTo>
                    <a:pt x="20450" y="1"/>
                    <a:pt x="7908" y="5393"/>
                    <a:pt x="1" y="16162"/>
                  </a:cubicBezTo>
                  <a:lnTo>
                    <a:pt x="4497" y="16162"/>
                  </a:lnTo>
                  <a:cubicBezTo>
                    <a:pt x="11748" y="7821"/>
                    <a:pt x="22289" y="3642"/>
                    <a:pt x="32733" y="3642"/>
                  </a:cubicBezTo>
                  <a:cubicBezTo>
                    <a:pt x="33057" y="3642"/>
                    <a:pt x="33382" y="3646"/>
                    <a:pt x="33706" y="3654"/>
                  </a:cubicBezTo>
                  <a:cubicBezTo>
                    <a:pt x="43805" y="3904"/>
                    <a:pt x="53707" y="8079"/>
                    <a:pt x="60327" y="16162"/>
                  </a:cubicBezTo>
                  <a:lnTo>
                    <a:pt x="64877" y="16162"/>
                  </a:lnTo>
                  <a:cubicBezTo>
                    <a:pt x="57740" y="5706"/>
                    <a:pt x="45964" y="317"/>
                    <a:pt x="33920" y="14"/>
                  </a:cubicBezTo>
                  <a:cubicBezTo>
                    <a:pt x="33561" y="5"/>
                    <a:pt x="33203" y="1"/>
                    <a:pt x="328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1" name="Google Shape;1201;p35"/>
          <p:cNvSpPr txBox="1">
            <a:spLocks noGrp="1"/>
          </p:cNvSpPr>
          <p:nvPr>
            <p:ph type="title"/>
          </p:nvPr>
        </p:nvSpPr>
        <p:spPr>
          <a:xfrm>
            <a:off x="2431882" y="1350942"/>
            <a:ext cx="44787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Rules of Typing</a:t>
            </a:r>
            <a:endParaRPr sz="4000" dirty="0"/>
          </a:p>
        </p:txBody>
      </p:sp>
      <p:sp>
        <p:nvSpPr>
          <p:cNvPr id="1202" name="Google Shape;1202;p35"/>
          <p:cNvSpPr txBox="1">
            <a:spLocks noGrp="1"/>
          </p:cNvSpPr>
          <p:nvPr>
            <p:ph type="subTitle" idx="1"/>
          </p:nvPr>
        </p:nvSpPr>
        <p:spPr>
          <a:xfrm>
            <a:off x="2062710" y="2247018"/>
            <a:ext cx="5153253" cy="221986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>
              <a:buFont typeface="Wingdings" panose="05000000000000000000" pitchFamily="2" charset="2"/>
              <a:buChar char="q"/>
            </a:pPr>
            <a:r>
              <a:rPr lang="en-US" sz="1600" dirty="0"/>
              <a:t>Try to not look at the keyboard while practicing.</a:t>
            </a:r>
          </a:p>
          <a:p>
            <a:pPr marL="285750" lvl="0" indent="-285750" algn="l">
              <a:buFont typeface="Wingdings" panose="05000000000000000000" pitchFamily="2" charset="2"/>
              <a:buChar char="q"/>
            </a:pPr>
            <a:endParaRPr lang="en-US" sz="1600" dirty="0"/>
          </a:p>
          <a:p>
            <a:pPr marL="285750" lvl="0" indent="-285750" algn="l">
              <a:buFont typeface="Wingdings" panose="05000000000000000000" pitchFamily="2" charset="2"/>
              <a:buChar char="q"/>
            </a:pPr>
            <a:r>
              <a:rPr lang="en-IN" sz="1600" dirty="0"/>
              <a:t>Know the finger positions.</a:t>
            </a:r>
          </a:p>
          <a:p>
            <a:pPr marL="285750" lvl="0" indent="-285750" algn="l">
              <a:buFont typeface="Wingdings" panose="05000000000000000000" pitchFamily="2" charset="2"/>
              <a:buChar char="q"/>
            </a:pPr>
            <a:endParaRPr lang="en-IN" sz="1600" dirty="0"/>
          </a:p>
          <a:p>
            <a:pPr marL="285750" lvl="0" indent="-285750" algn="l">
              <a:buFont typeface="Wingdings" panose="05000000000000000000" pitchFamily="2" charset="2"/>
              <a:buChar char="q"/>
            </a:pPr>
            <a:r>
              <a:rPr lang="en-IN" sz="1600" dirty="0"/>
              <a:t>Use the shift keys.</a:t>
            </a:r>
          </a:p>
          <a:p>
            <a:pPr algn="l">
              <a:buFont typeface="Wingdings" panose="05000000000000000000" pitchFamily="2" charset="2"/>
              <a:buChar char="q"/>
            </a:pPr>
            <a:endParaRPr lang="en-US" sz="1600" dirty="0"/>
          </a:p>
          <a:p>
            <a:pPr marL="285750" lvl="0" indent="-285750" algn="l">
              <a:buFont typeface="Wingdings" panose="05000000000000000000" pitchFamily="2" charset="2"/>
              <a:buChar char="q"/>
            </a:pPr>
            <a:r>
              <a:rPr lang="en-US" sz="1600" dirty="0"/>
              <a:t> Be Patient.</a:t>
            </a:r>
            <a:endParaRPr sz="16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300"/>
                                        <p:tgtEl>
                                          <p:spTgt spid="1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400"/>
                                        <p:tgtEl>
                                          <p:spTgt spid="1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1" grpId="0"/>
      <p:bldP spid="1202" grpId="0" build="p"/>
    </p:bldLst>
  </p:timing>
</p:sld>
</file>

<file path=ppt/theme/theme1.xml><?xml version="1.0" encoding="utf-8"?>
<a:theme xmlns:a="http://schemas.openxmlformats.org/drawingml/2006/main" name="Today You Thank Your Teachers! by Slidesgo">
  <a:themeElements>
    <a:clrScheme name="Simple Light">
      <a:dk1>
        <a:srgbClr val="ECECEC"/>
      </a:dk1>
      <a:lt1>
        <a:srgbClr val="313030"/>
      </a:lt1>
      <a:dk2>
        <a:srgbClr val="ECECEC"/>
      </a:dk2>
      <a:lt2>
        <a:srgbClr val="D84A4A"/>
      </a:lt2>
      <a:accent1>
        <a:srgbClr val="ECD679"/>
      </a:accent1>
      <a:accent2>
        <a:srgbClr val="DB7D58"/>
      </a:accent2>
      <a:accent3>
        <a:srgbClr val="67A0AC"/>
      </a:accent3>
      <a:accent4>
        <a:srgbClr val="579A70"/>
      </a:accent4>
      <a:accent5>
        <a:srgbClr val="5F4BA8"/>
      </a:accent5>
      <a:accent6>
        <a:srgbClr val="CAACCF"/>
      </a:accent6>
      <a:hlink>
        <a:srgbClr val="ECECE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258</Words>
  <Application>Microsoft Office PowerPoint</Application>
  <PresentationFormat>On-screen Show (16:9)</PresentationFormat>
  <Paragraphs>34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Luckiest Guy</vt:lpstr>
      <vt:lpstr>Palanquin Dark</vt:lpstr>
      <vt:lpstr>Roboto Condensed Light</vt:lpstr>
      <vt:lpstr>Wingdings</vt:lpstr>
      <vt:lpstr>Work Sans</vt:lpstr>
      <vt:lpstr>Today You Thank Your Teachers! by Slidesgo</vt:lpstr>
      <vt:lpstr>PowerPoint Presentation</vt:lpstr>
      <vt:lpstr>TYPING  </vt:lpstr>
      <vt:lpstr>What is typing?</vt:lpstr>
      <vt:lpstr>PowerPoint Presentation</vt:lpstr>
      <vt:lpstr>TYPING TECHNIQUE </vt:lpstr>
      <vt:lpstr>Touch Typing  </vt:lpstr>
      <vt:lpstr>PowerPoint Presentation</vt:lpstr>
      <vt:lpstr>  Hunt and peck</vt:lpstr>
      <vt:lpstr>Rules of Typing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TYPING  </dc:title>
  <cp:lastModifiedBy>dnyanada02@gmail.com</cp:lastModifiedBy>
  <cp:revision>24</cp:revision>
  <dcterms:modified xsi:type="dcterms:W3CDTF">2021-07-28T17:31:20Z</dcterms:modified>
</cp:coreProperties>
</file>